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
  </p:notesMasterIdLst>
  <p:sldIdLst>
    <p:sldId id="256" r:id="rId2"/>
    <p:sldId id="326" r:id="rId3"/>
    <p:sldId id="324" r:id="rId4"/>
    <p:sldId id="337" r:id="rId5"/>
    <p:sldId id="344" r:id="rId6"/>
    <p:sldId id="338" r:id="rId7"/>
    <p:sldId id="343" r:id="rId8"/>
    <p:sldId id="340" r:id="rId9"/>
    <p:sldId id="341" r:id="rId10"/>
    <p:sldId id="333" r:id="rId11"/>
    <p:sldId id="336" r:id="rId12"/>
    <p:sldId id="332" r:id="rId13"/>
  </p:sldIdLst>
  <p:sldSz cx="5346700" cy="7559675"/>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35195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70390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05585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140781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1759763" algn="l" defTabSz="703905"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2111715" algn="l" defTabSz="703905"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2463668" algn="l" defTabSz="703905"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2815620" algn="l" defTabSz="703905"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1" userDrawn="1">
          <p15:clr>
            <a:srgbClr val="A4A3A4"/>
          </p15:clr>
        </p15:guide>
        <p15:guide id="2" pos="16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8173"/>
    <a:srgbClr val="702678"/>
    <a:srgbClr val="0101FF"/>
    <a:srgbClr val="C0FCFD"/>
    <a:srgbClr val="BEA176"/>
    <a:srgbClr val="0088EC"/>
    <a:srgbClr val="000091"/>
    <a:srgbClr val="E4004F"/>
    <a:srgbClr val="633C25"/>
    <a:srgbClr val="A36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54685-D968-EC44-B636-60B7E8415CA1}" v="50" dt="2020-10-29T07:16:06.36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46"/>
  </p:normalViewPr>
  <p:slideViewPr>
    <p:cSldViewPr>
      <p:cViewPr varScale="1">
        <p:scale>
          <a:sx n="77" d="100"/>
          <a:sy n="77" d="100"/>
        </p:scale>
        <p:origin x="2491" y="58"/>
      </p:cViewPr>
      <p:guideLst>
        <p:guide orient="horz" pos="2381"/>
        <p:guide pos="16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長島 崇史" userId="eb1d496740aa978a" providerId="LiveId" clId="{C3E54685-D968-EC44-B636-60B7E8415CA1}"/>
    <pc:docChg chg="undo custSel addSld delSld modSld">
      <pc:chgData name="長島 崇史" userId="eb1d496740aa978a" providerId="LiveId" clId="{C3E54685-D968-EC44-B636-60B7E8415CA1}" dt="2020-10-29T07:16:45.002" v="1444" actId="478"/>
      <pc:docMkLst>
        <pc:docMk/>
      </pc:docMkLst>
      <pc:sldChg chg="delSp modSp mod">
        <pc:chgData name="長島 崇史" userId="eb1d496740aa978a" providerId="LiveId" clId="{C3E54685-D968-EC44-B636-60B7E8415CA1}" dt="2020-10-29T06:17:10.763" v="3" actId="478"/>
        <pc:sldMkLst>
          <pc:docMk/>
          <pc:sldMk cId="0" sldId="256"/>
        </pc:sldMkLst>
        <pc:spChg chg="del">
          <ac:chgData name="長島 崇史" userId="eb1d496740aa978a" providerId="LiveId" clId="{C3E54685-D968-EC44-B636-60B7E8415CA1}" dt="2020-10-29T06:17:10.763" v="3" actId="478"/>
          <ac:spMkLst>
            <pc:docMk/>
            <pc:sldMk cId="0" sldId="256"/>
            <ac:spMk id="10" creationId="{31DCB89D-C390-324E-8ABB-C8D39CD352B2}"/>
          </ac:spMkLst>
        </pc:spChg>
        <pc:spChg chg="del">
          <ac:chgData name="長島 崇史" userId="eb1d496740aa978a" providerId="LiveId" clId="{C3E54685-D968-EC44-B636-60B7E8415CA1}" dt="2020-10-29T06:17:09.544" v="2" actId="478"/>
          <ac:spMkLst>
            <pc:docMk/>
            <pc:sldMk cId="0" sldId="256"/>
            <ac:spMk id="16" creationId="{F9646CA2-6DD1-214B-9A2E-7AE8CF9D8480}"/>
          </ac:spMkLst>
        </pc:spChg>
        <pc:spChg chg="del">
          <ac:chgData name="長島 崇史" userId="eb1d496740aa978a" providerId="LiveId" clId="{C3E54685-D968-EC44-B636-60B7E8415CA1}" dt="2020-10-29T06:17:08.456" v="1" actId="478"/>
          <ac:spMkLst>
            <pc:docMk/>
            <pc:sldMk cId="0" sldId="256"/>
            <ac:spMk id="17" creationId="{6219F7C2-4B8F-DD44-A663-64FE38778A2E}"/>
          </ac:spMkLst>
        </pc:spChg>
        <pc:spChg chg="del">
          <ac:chgData name="長島 崇史" userId="eb1d496740aa978a" providerId="LiveId" clId="{C3E54685-D968-EC44-B636-60B7E8415CA1}" dt="2020-10-29T06:17:08.456" v="1" actId="478"/>
          <ac:spMkLst>
            <pc:docMk/>
            <pc:sldMk cId="0" sldId="256"/>
            <ac:spMk id="18" creationId="{D83D489D-40F7-5A41-BFEA-5573F2044AC5}"/>
          </ac:spMkLst>
        </pc:spChg>
        <pc:picChg chg="mod">
          <ac:chgData name="長島 崇史" userId="eb1d496740aa978a" providerId="LiveId" clId="{C3E54685-D968-EC44-B636-60B7E8415CA1}" dt="2020-10-29T06:17:05.350" v="0" actId="14826"/>
          <ac:picMkLst>
            <pc:docMk/>
            <pc:sldMk cId="0" sldId="256"/>
            <ac:picMk id="7" creationId="{83207429-23F9-934C-859E-2397E96D6168}"/>
          </ac:picMkLst>
        </pc:picChg>
      </pc:sldChg>
      <pc:sldChg chg="del">
        <pc:chgData name="長島 崇史" userId="eb1d496740aa978a" providerId="LiveId" clId="{C3E54685-D968-EC44-B636-60B7E8415CA1}" dt="2020-10-29T06:21:08.560" v="204" actId="2696"/>
        <pc:sldMkLst>
          <pc:docMk/>
          <pc:sldMk cId="0" sldId="319"/>
        </pc:sldMkLst>
      </pc:sldChg>
      <pc:sldChg chg="del">
        <pc:chgData name="長島 崇史" userId="eb1d496740aa978a" providerId="LiveId" clId="{C3E54685-D968-EC44-B636-60B7E8415CA1}" dt="2020-10-29T06:24:12.076" v="519" actId="2696"/>
        <pc:sldMkLst>
          <pc:docMk/>
          <pc:sldMk cId="0" sldId="320"/>
        </pc:sldMkLst>
      </pc:sldChg>
      <pc:sldChg chg="addSp delSp modSp mod">
        <pc:chgData name="長島 崇史" userId="eb1d496740aa978a" providerId="LiveId" clId="{C3E54685-D968-EC44-B636-60B7E8415CA1}" dt="2020-10-29T07:06:32.787" v="1345" actId="14100"/>
        <pc:sldMkLst>
          <pc:docMk/>
          <pc:sldMk cId="0" sldId="324"/>
        </pc:sldMkLst>
        <pc:spChg chg="mod">
          <ac:chgData name="長島 崇史" userId="eb1d496740aa978a" providerId="LiveId" clId="{C3E54685-D968-EC44-B636-60B7E8415CA1}" dt="2020-10-29T06:18:36.699" v="107" actId="20577"/>
          <ac:spMkLst>
            <pc:docMk/>
            <pc:sldMk cId="0" sldId="324"/>
            <ac:spMk id="2" creationId="{DF9938FD-8D2E-ED43-A89F-51DB57040567}"/>
          </ac:spMkLst>
        </pc:spChg>
        <pc:spChg chg="mod">
          <ac:chgData name="長島 崇史" userId="eb1d496740aa978a" providerId="LiveId" clId="{C3E54685-D968-EC44-B636-60B7E8415CA1}" dt="2020-10-29T06:20:55.682" v="200" actId="14100"/>
          <ac:spMkLst>
            <pc:docMk/>
            <pc:sldMk cId="0" sldId="324"/>
            <ac:spMk id="3" creationId="{A8A3BB41-8926-264D-8CB0-8B807104CE7A}"/>
          </ac:spMkLst>
        </pc:spChg>
        <pc:spChg chg="add">
          <ac:chgData name="長島 崇史" userId="eb1d496740aa978a" providerId="LiveId" clId="{C3E54685-D968-EC44-B636-60B7E8415CA1}" dt="2020-10-29T06:19:19.271" v="110" actId="11529"/>
          <ac:spMkLst>
            <pc:docMk/>
            <pc:sldMk cId="0" sldId="324"/>
            <ac:spMk id="4" creationId="{87FD430F-93BB-CF4B-9142-C5C5769AD920}"/>
          </ac:spMkLst>
        </pc:spChg>
        <pc:spChg chg="add del mod">
          <ac:chgData name="長島 崇史" userId="eb1d496740aa978a" providerId="LiveId" clId="{C3E54685-D968-EC44-B636-60B7E8415CA1}" dt="2020-10-29T06:19:24.195" v="113"/>
          <ac:spMkLst>
            <pc:docMk/>
            <pc:sldMk cId="0" sldId="324"/>
            <ac:spMk id="5" creationId="{865C7F98-130D-5B42-98D7-5772B3766272}"/>
          </ac:spMkLst>
        </pc:spChg>
        <pc:spChg chg="add del">
          <ac:chgData name="長島 崇史" userId="eb1d496740aa978a" providerId="LiveId" clId="{C3E54685-D968-EC44-B636-60B7E8415CA1}" dt="2020-10-29T07:05:49.746" v="1339"/>
          <ac:spMkLst>
            <pc:docMk/>
            <pc:sldMk cId="0" sldId="324"/>
            <ac:spMk id="5" creationId="{D2CE9AC9-D663-A64E-8910-6C9EC3EFF5A5}"/>
          </ac:spMkLst>
        </pc:spChg>
        <pc:spChg chg="add del mod">
          <ac:chgData name="長島 崇史" userId="eb1d496740aa978a" providerId="LiveId" clId="{C3E54685-D968-EC44-B636-60B7E8415CA1}" dt="2020-10-29T07:05:47.414" v="1337" actId="478"/>
          <ac:spMkLst>
            <pc:docMk/>
            <pc:sldMk cId="0" sldId="324"/>
            <ac:spMk id="6" creationId="{84671703-7F51-9046-86EC-1BD7F3FD3F33}"/>
          </ac:spMkLst>
        </pc:spChg>
        <pc:spChg chg="add mod">
          <ac:chgData name="長島 崇史" userId="eb1d496740aa978a" providerId="LiveId" clId="{C3E54685-D968-EC44-B636-60B7E8415CA1}" dt="2020-10-29T06:20:16.155" v="151" actId="1076"/>
          <ac:spMkLst>
            <pc:docMk/>
            <pc:sldMk cId="0" sldId="324"/>
            <ac:spMk id="7" creationId="{B69F65C9-0811-1B4B-950C-400D3B9186A8}"/>
          </ac:spMkLst>
        </pc:spChg>
        <pc:spChg chg="add del">
          <ac:chgData name="長島 崇史" userId="eb1d496740aa978a" providerId="LiveId" clId="{C3E54685-D968-EC44-B636-60B7E8415CA1}" dt="2020-10-29T07:06:02.540" v="1341"/>
          <ac:spMkLst>
            <pc:docMk/>
            <pc:sldMk cId="0" sldId="324"/>
            <ac:spMk id="8" creationId="{E1DAE685-8673-B846-B452-AC9A97A3C36E}"/>
          </ac:spMkLst>
        </pc:spChg>
        <pc:spChg chg="del mod">
          <ac:chgData name="長島 崇史" userId="eb1d496740aa978a" providerId="LiveId" clId="{C3E54685-D968-EC44-B636-60B7E8415CA1}" dt="2020-10-29T06:20:49.420" v="197" actId="478"/>
          <ac:spMkLst>
            <pc:docMk/>
            <pc:sldMk cId="0" sldId="324"/>
            <ac:spMk id="13" creationId="{37AE9E99-6E0F-7040-A218-A5C98B2F4676}"/>
          </ac:spMkLst>
        </pc:spChg>
        <pc:spChg chg="del mod">
          <ac:chgData name="長島 崇史" userId="eb1d496740aa978a" providerId="LiveId" clId="{C3E54685-D968-EC44-B636-60B7E8415CA1}" dt="2020-10-29T06:20:49.420" v="197" actId="478"/>
          <ac:spMkLst>
            <pc:docMk/>
            <pc:sldMk cId="0" sldId="324"/>
            <ac:spMk id="14" creationId="{6D5801B6-D811-8440-AFB3-6E637F1FBBE1}"/>
          </ac:spMkLst>
        </pc:spChg>
        <pc:spChg chg="add mod">
          <ac:chgData name="長島 崇史" userId="eb1d496740aa978a" providerId="LiveId" clId="{C3E54685-D968-EC44-B636-60B7E8415CA1}" dt="2020-10-29T06:20:58.544" v="202" actId="1076"/>
          <ac:spMkLst>
            <pc:docMk/>
            <pc:sldMk cId="0" sldId="324"/>
            <ac:spMk id="15" creationId="{A157C9AD-E161-4441-8829-1FC2FC954AD3}"/>
          </ac:spMkLst>
        </pc:spChg>
        <pc:spChg chg="mod">
          <ac:chgData name="長島 崇史" userId="eb1d496740aa978a" providerId="LiveId" clId="{C3E54685-D968-EC44-B636-60B7E8415CA1}" dt="2020-10-29T06:20:44.756" v="196" actId="20577"/>
          <ac:spMkLst>
            <pc:docMk/>
            <pc:sldMk cId="0" sldId="324"/>
            <ac:spMk id="21" creationId="{A52E77B1-4BC7-654C-B52C-2D8EEB90F9EC}"/>
          </ac:spMkLst>
        </pc:spChg>
        <pc:picChg chg="add mod">
          <ac:chgData name="長島 崇史" userId="eb1d496740aa978a" providerId="LiveId" clId="{C3E54685-D968-EC44-B636-60B7E8415CA1}" dt="2020-10-29T07:06:32.787" v="1345" actId="14100"/>
          <ac:picMkLst>
            <pc:docMk/>
            <pc:sldMk cId="0" sldId="324"/>
            <ac:picMk id="10" creationId="{4BB608D0-7210-4940-B920-92B24F11E1E9}"/>
          </ac:picMkLst>
        </pc:picChg>
        <pc:picChg chg="del">
          <ac:chgData name="長島 崇史" userId="eb1d496740aa978a" providerId="LiveId" clId="{C3E54685-D968-EC44-B636-60B7E8415CA1}" dt="2020-10-29T06:18:43.628" v="108" actId="478"/>
          <ac:picMkLst>
            <pc:docMk/>
            <pc:sldMk cId="0" sldId="324"/>
            <ac:picMk id="9225" creationId="{E0567D03-A364-B545-9B5D-C87C96C201D3}"/>
          </ac:picMkLst>
        </pc:picChg>
      </pc:sldChg>
      <pc:sldChg chg="modSp mod">
        <pc:chgData name="長島 崇史" userId="eb1d496740aa978a" providerId="LiveId" clId="{C3E54685-D968-EC44-B636-60B7E8415CA1}" dt="2020-10-29T06:18:24.564" v="89" actId="20577"/>
        <pc:sldMkLst>
          <pc:docMk/>
          <pc:sldMk cId="575047500" sldId="326"/>
        </pc:sldMkLst>
        <pc:graphicFrameChg chg="modGraphic">
          <ac:chgData name="長島 崇史" userId="eb1d496740aa978a" providerId="LiveId" clId="{C3E54685-D968-EC44-B636-60B7E8415CA1}" dt="2020-10-29T06:18:24.564" v="89" actId="20577"/>
          <ac:graphicFrameMkLst>
            <pc:docMk/>
            <pc:sldMk cId="575047500" sldId="326"/>
            <ac:graphicFrameMk id="2" creationId="{7D826FA7-6195-0C42-A50C-0665CE2A85B8}"/>
          </ac:graphicFrameMkLst>
        </pc:graphicFrameChg>
      </pc:sldChg>
      <pc:sldChg chg="del">
        <pc:chgData name="長島 崇史" userId="eb1d496740aa978a" providerId="LiveId" clId="{C3E54685-D968-EC44-B636-60B7E8415CA1}" dt="2020-10-29T06:21:06.604" v="203" actId="2696"/>
        <pc:sldMkLst>
          <pc:docMk/>
          <pc:sldMk cId="2913924166" sldId="330"/>
        </pc:sldMkLst>
      </pc:sldChg>
      <pc:sldChg chg="delSp modSp mod">
        <pc:chgData name="長島 崇史" userId="eb1d496740aa978a" providerId="LiveId" clId="{C3E54685-D968-EC44-B636-60B7E8415CA1}" dt="2020-10-29T07:02:17.131" v="1336"/>
        <pc:sldMkLst>
          <pc:docMk/>
          <pc:sldMk cId="3339617420" sldId="332"/>
        </pc:sldMkLst>
        <pc:spChg chg="del mod">
          <ac:chgData name="長島 崇史" userId="eb1d496740aa978a" providerId="LiveId" clId="{C3E54685-D968-EC44-B636-60B7E8415CA1}" dt="2020-10-29T07:02:17.131" v="1336"/>
          <ac:spMkLst>
            <pc:docMk/>
            <pc:sldMk cId="3339617420" sldId="332"/>
            <ac:spMk id="4" creationId="{943FE1C7-1A48-6F4F-A393-8E16833A421F}"/>
          </ac:spMkLst>
        </pc:spChg>
        <pc:picChg chg="mod">
          <ac:chgData name="長島 崇史" userId="eb1d496740aa978a" providerId="LiveId" clId="{C3E54685-D968-EC44-B636-60B7E8415CA1}" dt="2020-10-29T07:02:12.765" v="1334" actId="14826"/>
          <ac:picMkLst>
            <pc:docMk/>
            <pc:sldMk cId="3339617420" sldId="332"/>
            <ac:picMk id="3" creationId="{E75ECF07-C7D3-3449-8A57-07AA59180FF9}"/>
          </ac:picMkLst>
        </pc:picChg>
      </pc:sldChg>
      <pc:sldChg chg="del">
        <pc:chgData name="長島 崇史" userId="eb1d496740aa978a" providerId="LiveId" clId="{C3E54685-D968-EC44-B636-60B7E8415CA1}" dt="2020-10-29T06:53:08.582" v="1327" actId="2696"/>
        <pc:sldMkLst>
          <pc:docMk/>
          <pc:sldMk cId="1572319627" sldId="333"/>
        </pc:sldMkLst>
      </pc:sldChg>
      <pc:sldChg chg="del">
        <pc:chgData name="長島 崇史" userId="eb1d496740aa978a" providerId="LiveId" clId="{C3E54685-D968-EC44-B636-60B7E8415CA1}" dt="2020-10-29T06:53:08.582" v="1327" actId="2696"/>
        <pc:sldMkLst>
          <pc:docMk/>
          <pc:sldMk cId="1481980423" sldId="334"/>
        </pc:sldMkLst>
      </pc:sldChg>
      <pc:sldChg chg="del">
        <pc:chgData name="長島 崇史" userId="eb1d496740aa978a" providerId="LiveId" clId="{C3E54685-D968-EC44-B636-60B7E8415CA1}" dt="2020-10-29T06:53:08.582" v="1327" actId="2696"/>
        <pc:sldMkLst>
          <pc:docMk/>
          <pc:sldMk cId="369686063" sldId="335"/>
        </pc:sldMkLst>
      </pc:sldChg>
      <pc:sldChg chg="addSp delSp modSp add mod">
        <pc:chgData name="長島 崇史" userId="eb1d496740aa978a" providerId="LiveId" clId="{C3E54685-D968-EC44-B636-60B7E8415CA1}" dt="2020-10-29T07:11:08.920" v="1360" actId="1076"/>
        <pc:sldMkLst>
          <pc:docMk/>
          <pc:sldMk cId="2233039435" sldId="337"/>
        </pc:sldMkLst>
        <pc:spChg chg="mod">
          <ac:chgData name="長島 崇史" userId="eb1d496740aa978a" providerId="LiveId" clId="{C3E54685-D968-EC44-B636-60B7E8415CA1}" dt="2020-10-29T06:21:23.687" v="225" actId="20577"/>
          <ac:spMkLst>
            <pc:docMk/>
            <pc:sldMk cId="2233039435" sldId="337"/>
            <ac:spMk id="2" creationId="{DF9938FD-8D2E-ED43-A89F-51DB57040567}"/>
          </ac:spMkLst>
        </pc:spChg>
        <pc:spChg chg="del">
          <ac:chgData name="長島 崇史" userId="eb1d496740aa978a" providerId="LiveId" clId="{C3E54685-D968-EC44-B636-60B7E8415CA1}" dt="2020-10-29T06:22:19.383" v="360" actId="478"/>
          <ac:spMkLst>
            <pc:docMk/>
            <pc:sldMk cId="2233039435" sldId="337"/>
            <ac:spMk id="3" creationId="{A8A3BB41-8926-264D-8CB0-8B807104CE7A}"/>
          </ac:spMkLst>
        </pc:spChg>
        <pc:spChg chg="del">
          <ac:chgData name="長島 崇史" userId="eb1d496740aa978a" providerId="LiveId" clId="{C3E54685-D968-EC44-B636-60B7E8415CA1}" dt="2020-10-29T06:21:43.208" v="247" actId="478"/>
          <ac:spMkLst>
            <pc:docMk/>
            <pc:sldMk cId="2233039435" sldId="337"/>
            <ac:spMk id="4" creationId="{87FD430F-93BB-CF4B-9142-C5C5769AD920}"/>
          </ac:spMkLst>
        </pc:spChg>
        <pc:spChg chg="del mod">
          <ac:chgData name="長島 崇史" userId="eb1d496740aa978a" providerId="LiveId" clId="{C3E54685-D968-EC44-B636-60B7E8415CA1}" dt="2020-10-29T07:07:11.951" v="1347" actId="478"/>
          <ac:spMkLst>
            <pc:docMk/>
            <pc:sldMk cId="2233039435" sldId="337"/>
            <ac:spMk id="6" creationId="{84671703-7F51-9046-86EC-1BD7F3FD3F33}"/>
          </ac:spMkLst>
        </pc:spChg>
        <pc:spChg chg="del">
          <ac:chgData name="長島 崇史" userId="eb1d496740aa978a" providerId="LiveId" clId="{C3E54685-D968-EC44-B636-60B7E8415CA1}" dt="2020-10-29T06:21:33.356" v="243" actId="478"/>
          <ac:spMkLst>
            <pc:docMk/>
            <pc:sldMk cId="2233039435" sldId="337"/>
            <ac:spMk id="7" creationId="{B69F65C9-0811-1B4B-950C-400D3B9186A8}"/>
          </ac:spMkLst>
        </pc:spChg>
        <pc:spChg chg="add mod">
          <ac:chgData name="長島 崇史" userId="eb1d496740aa978a" providerId="LiveId" clId="{C3E54685-D968-EC44-B636-60B7E8415CA1}" dt="2020-10-29T06:23:10.152" v="473" actId="14100"/>
          <ac:spMkLst>
            <pc:docMk/>
            <pc:sldMk cId="2233039435" sldId="337"/>
            <ac:spMk id="10" creationId="{28492155-73A2-634A-A397-A8918FFB7E40}"/>
          </ac:spMkLst>
        </pc:spChg>
        <pc:spChg chg="add mod">
          <ac:chgData name="長島 崇史" userId="eb1d496740aa978a" providerId="LiveId" clId="{C3E54685-D968-EC44-B636-60B7E8415CA1}" dt="2020-10-29T07:11:08.920" v="1360" actId="1076"/>
          <ac:spMkLst>
            <pc:docMk/>
            <pc:sldMk cId="2233039435" sldId="337"/>
            <ac:spMk id="11" creationId="{F484AB5E-10BF-3E47-87F0-201536295380}"/>
          </ac:spMkLst>
        </pc:spChg>
        <pc:spChg chg="add mod">
          <ac:chgData name="長島 崇史" userId="eb1d496740aa978a" providerId="LiveId" clId="{C3E54685-D968-EC44-B636-60B7E8415CA1}" dt="2020-10-29T07:11:03.310" v="1357" actId="1076"/>
          <ac:spMkLst>
            <pc:docMk/>
            <pc:sldMk cId="2233039435" sldId="337"/>
            <ac:spMk id="12" creationId="{36A8DAEC-4042-2041-AA7A-F3F1F9F98150}"/>
          </ac:spMkLst>
        </pc:spChg>
        <pc:spChg chg="add mod">
          <ac:chgData name="長島 崇史" userId="eb1d496740aa978a" providerId="LiveId" clId="{C3E54685-D968-EC44-B636-60B7E8415CA1}" dt="2020-10-29T07:11:06.359" v="1359" actId="571"/>
          <ac:spMkLst>
            <pc:docMk/>
            <pc:sldMk cId="2233039435" sldId="337"/>
            <ac:spMk id="13" creationId="{5E56D71A-2388-984E-811F-5F5EA1CC93F2}"/>
          </ac:spMkLst>
        </pc:spChg>
        <pc:spChg chg="del">
          <ac:chgData name="長島 崇史" userId="eb1d496740aa978a" providerId="LiveId" clId="{C3E54685-D968-EC44-B636-60B7E8415CA1}" dt="2020-10-29T06:22:21.853" v="361" actId="478"/>
          <ac:spMkLst>
            <pc:docMk/>
            <pc:sldMk cId="2233039435" sldId="337"/>
            <ac:spMk id="15" creationId="{A157C9AD-E161-4441-8829-1FC2FC954AD3}"/>
          </ac:spMkLst>
        </pc:spChg>
        <pc:spChg chg="mod">
          <ac:chgData name="長島 崇史" userId="eb1d496740aa978a" providerId="LiveId" clId="{C3E54685-D968-EC44-B636-60B7E8415CA1}" dt="2020-10-29T07:07:23.163" v="1350" actId="14100"/>
          <ac:spMkLst>
            <pc:docMk/>
            <pc:sldMk cId="2233039435" sldId="337"/>
            <ac:spMk id="21" creationId="{A52E77B1-4BC7-654C-B52C-2D8EEB90F9EC}"/>
          </ac:spMkLst>
        </pc:spChg>
        <pc:picChg chg="add mod">
          <ac:chgData name="長島 崇史" userId="eb1d496740aa978a" providerId="LiveId" clId="{C3E54685-D968-EC44-B636-60B7E8415CA1}" dt="2020-10-29T07:07:20.352" v="1349" actId="1076"/>
          <ac:picMkLst>
            <pc:docMk/>
            <pc:sldMk cId="2233039435" sldId="337"/>
            <ac:picMk id="4" creationId="{FF16F462-A830-E440-B1A3-4EF43B56AD55}"/>
          </ac:picMkLst>
        </pc:picChg>
      </pc:sldChg>
      <pc:sldChg chg="addSp delSp modSp add mod">
        <pc:chgData name="長島 崇史" userId="eb1d496740aa978a" providerId="LiveId" clId="{C3E54685-D968-EC44-B636-60B7E8415CA1}" dt="2020-10-29T07:12:29.726" v="1401" actId="20577"/>
        <pc:sldMkLst>
          <pc:docMk/>
          <pc:sldMk cId="1112390277" sldId="338"/>
        </pc:sldMkLst>
        <pc:spChg chg="mod">
          <ac:chgData name="長島 崇史" userId="eb1d496740aa978a" providerId="LiveId" clId="{C3E54685-D968-EC44-B636-60B7E8415CA1}" dt="2020-10-29T07:12:29.726" v="1401" actId="20577"/>
          <ac:spMkLst>
            <pc:docMk/>
            <pc:sldMk cId="1112390277" sldId="338"/>
            <ac:spMk id="2" creationId="{DF9938FD-8D2E-ED43-A89F-51DB57040567}"/>
          </ac:spMkLst>
        </pc:spChg>
        <pc:spChg chg="add mod">
          <ac:chgData name="長島 崇史" userId="eb1d496740aa978a" providerId="LiveId" clId="{C3E54685-D968-EC44-B636-60B7E8415CA1}" dt="2020-10-29T07:12:04.611" v="1389" actId="1076"/>
          <ac:spMkLst>
            <pc:docMk/>
            <pc:sldMk cId="1112390277" sldId="338"/>
            <ac:spMk id="3" creationId="{36534C5B-259B-EC48-A2AA-8BD70686488F}"/>
          </ac:spMkLst>
        </pc:spChg>
        <pc:spChg chg="del">
          <ac:chgData name="長島 崇史" userId="eb1d496740aa978a" providerId="LiveId" clId="{C3E54685-D968-EC44-B636-60B7E8415CA1}" dt="2020-10-29T06:24:25.718" v="551" actId="478"/>
          <ac:spMkLst>
            <pc:docMk/>
            <pc:sldMk cId="1112390277" sldId="338"/>
            <ac:spMk id="6" creationId="{84671703-7F51-9046-86EC-1BD7F3FD3F33}"/>
          </ac:spMkLst>
        </pc:spChg>
        <pc:spChg chg="add mod">
          <ac:chgData name="長島 崇史" userId="eb1d496740aa978a" providerId="LiveId" clId="{C3E54685-D968-EC44-B636-60B7E8415CA1}" dt="2020-10-29T07:12:08.624" v="1390" actId="14100"/>
          <ac:spMkLst>
            <pc:docMk/>
            <pc:sldMk cId="1112390277" sldId="338"/>
            <ac:spMk id="7" creationId="{F076DA11-D498-4C4C-9760-91985738B410}"/>
          </ac:spMkLst>
        </pc:spChg>
        <pc:spChg chg="add mod">
          <ac:chgData name="長島 崇史" userId="eb1d496740aa978a" providerId="LiveId" clId="{C3E54685-D968-EC44-B636-60B7E8415CA1}" dt="2020-10-29T07:12:08.624" v="1390" actId="14100"/>
          <ac:spMkLst>
            <pc:docMk/>
            <pc:sldMk cId="1112390277" sldId="338"/>
            <ac:spMk id="8" creationId="{6BACF95F-2FBA-E443-94B6-35276DD033A0}"/>
          </ac:spMkLst>
        </pc:spChg>
        <pc:spChg chg="mod">
          <ac:chgData name="長島 崇史" userId="eb1d496740aa978a" providerId="LiveId" clId="{C3E54685-D968-EC44-B636-60B7E8415CA1}" dt="2020-10-29T07:11:50.363" v="1374" actId="14100"/>
          <ac:spMkLst>
            <pc:docMk/>
            <pc:sldMk cId="1112390277" sldId="338"/>
            <ac:spMk id="10" creationId="{28492155-73A2-634A-A397-A8918FFB7E40}"/>
          </ac:spMkLst>
        </pc:spChg>
        <pc:spChg chg="mod">
          <ac:chgData name="長島 崇史" userId="eb1d496740aa978a" providerId="LiveId" clId="{C3E54685-D968-EC44-B636-60B7E8415CA1}" dt="2020-10-29T06:47:37.579" v="679" actId="20577"/>
          <ac:spMkLst>
            <pc:docMk/>
            <pc:sldMk cId="1112390277" sldId="338"/>
            <ac:spMk id="11" creationId="{F484AB5E-10BF-3E47-87F0-201536295380}"/>
          </ac:spMkLst>
        </pc:spChg>
        <pc:spChg chg="add mod">
          <ac:chgData name="長島 崇史" userId="eb1d496740aa978a" providerId="LiveId" clId="{C3E54685-D968-EC44-B636-60B7E8415CA1}" dt="2020-10-29T07:12:04.611" v="1389" actId="1076"/>
          <ac:spMkLst>
            <pc:docMk/>
            <pc:sldMk cId="1112390277" sldId="338"/>
            <ac:spMk id="12" creationId="{AEB4CE0E-3A66-8B4D-8956-BF97ECADF0C4}"/>
          </ac:spMkLst>
        </pc:spChg>
        <pc:spChg chg="add mod">
          <ac:chgData name="長島 崇史" userId="eb1d496740aa978a" providerId="LiveId" clId="{C3E54685-D968-EC44-B636-60B7E8415CA1}" dt="2020-10-29T07:12:17.525" v="1393" actId="14100"/>
          <ac:spMkLst>
            <pc:docMk/>
            <pc:sldMk cId="1112390277" sldId="338"/>
            <ac:spMk id="13" creationId="{824A6726-E6EA-484C-B234-9BF88C801DD3}"/>
          </ac:spMkLst>
        </pc:spChg>
        <pc:spChg chg="del mod">
          <ac:chgData name="長島 崇史" userId="eb1d496740aa978a" providerId="LiveId" clId="{C3E54685-D968-EC44-B636-60B7E8415CA1}" dt="2020-10-29T06:24:39.593" v="594" actId="478"/>
          <ac:spMkLst>
            <pc:docMk/>
            <pc:sldMk cId="1112390277" sldId="338"/>
            <ac:spMk id="21" creationId="{A52E77B1-4BC7-654C-B52C-2D8EEB90F9EC}"/>
          </ac:spMkLst>
        </pc:spChg>
        <pc:picChg chg="add mod">
          <ac:chgData name="長島 崇史" userId="eb1d496740aa978a" providerId="LiveId" clId="{C3E54685-D968-EC44-B636-60B7E8415CA1}" dt="2020-10-29T07:09:41.629" v="1353" actId="1076"/>
          <ac:picMkLst>
            <pc:docMk/>
            <pc:sldMk cId="1112390277" sldId="338"/>
            <ac:picMk id="2049" creationId="{A7CB5C6C-0250-D641-A9E5-5802DB3B2038}"/>
          </ac:picMkLst>
        </pc:picChg>
      </pc:sldChg>
      <pc:sldChg chg="addSp delSp modSp add mod">
        <pc:chgData name="長島 崇史" userId="eb1d496740aa978a" providerId="LiveId" clId="{C3E54685-D968-EC44-B636-60B7E8415CA1}" dt="2020-10-29T07:13:52.633" v="1414" actId="21"/>
        <pc:sldMkLst>
          <pc:docMk/>
          <pc:sldMk cId="2856546175" sldId="339"/>
        </pc:sldMkLst>
        <pc:spChg chg="mod">
          <ac:chgData name="長島 崇史" userId="eb1d496740aa978a" providerId="LiveId" clId="{C3E54685-D968-EC44-B636-60B7E8415CA1}" dt="2020-10-29T07:12:35.305" v="1410" actId="20577"/>
          <ac:spMkLst>
            <pc:docMk/>
            <pc:sldMk cId="2856546175" sldId="339"/>
            <ac:spMk id="2" creationId="{DF9938FD-8D2E-ED43-A89F-51DB57040567}"/>
          </ac:spMkLst>
        </pc:spChg>
        <pc:spChg chg="mod">
          <ac:chgData name="長島 崇史" userId="eb1d496740aa978a" providerId="LiveId" clId="{C3E54685-D968-EC44-B636-60B7E8415CA1}" dt="2020-10-29T06:48:06.741" v="719" actId="1076"/>
          <ac:spMkLst>
            <pc:docMk/>
            <pc:sldMk cId="2856546175" sldId="339"/>
            <ac:spMk id="10" creationId="{28492155-73A2-634A-A397-A8918FFB7E40}"/>
          </ac:spMkLst>
        </pc:spChg>
        <pc:spChg chg="del">
          <ac:chgData name="長島 崇史" userId="eb1d496740aa978a" providerId="LiveId" clId="{C3E54685-D968-EC44-B636-60B7E8415CA1}" dt="2020-10-29T06:48:04.165" v="718" actId="478"/>
          <ac:spMkLst>
            <pc:docMk/>
            <pc:sldMk cId="2856546175" sldId="339"/>
            <ac:spMk id="11" creationId="{F484AB5E-10BF-3E47-87F0-201536295380}"/>
          </ac:spMkLst>
        </pc:spChg>
        <pc:picChg chg="add del mod">
          <ac:chgData name="長島 崇史" userId="eb1d496740aa978a" providerId="LiveId" clId="{C3E54685-D968-EC44-B636-60B7E8415CA1}" dt="2020-10-29T07:13:52.633" v="1414" actId="21"/>
          <ac:picMkLst>
            <pc:docMk/>
            <pc:sldMk cId="2856546175" sldId="339"/>
            <ac:picMk id="4" creationId="{6F6F230B-F084-7347-97A6-0138E7B78088}"/>
          </ac:picMkLst>
        </pc:picChg>
        <pc:picChg chg="add mod">
          <ac:chgData name="長島 崇史" userId="eb1d496740aa978a" providerId="LiveId" clId="{C3E54685-D968-EC44-B636-60B7E8415CA1}" dt="2020-10-29T06:48:12.039" v="721" actId="1076"/>
          <ac:picMkLst>
            <pc:docMk/>
            <pc:sldMk cId="2856546175" sldId="339"/>
            <ac:picMk id="6" creationId="{91CCAF43-9ED0-3A42-99F2-62B389D2718A}"/>
          </ac:picMkLst>
        </pc:picChg>
        <pc:picChg chg="add mod">
          <ac:chgData name="長島 崇史" userId="eb1d496740aa978a" providerId="LiveId" clId="{C3E54685-D968-EC44-B636-60B7E8415CA1}" dt="2020-10-29T06:48:12.039" v="721" actId="1076"/>
          <ac:picMkLst>
            <pc:docMk/>
            <pc:sldMk cId="2856546175" sldId="339"/>
            <ac:picMk id="7" creationId="{87A0A811-9EB4-A547-B277-70B813704C55}"/>
          </ac:picMkLst>
        </pc:picChg>
      </pc:sldChg>
      <pc:sldChg chg="addSp delSp modSp add mod">
        <pc:chgData name="長島 崇史" userId="eb1d496740aa978a" providerId="LiveId" clId="{C3E54685-D968-EC44-B636-60B7E8415CA1}" dt="2020-10-29T07:16:02.436" v="1441" actId="20577"/>
        <pc:sldMkLst>
          <pc:docMk/>
          <pc:sldMk cId="4069971403" sldId="340"/>
        </pc:sldMkLst>
        <pc:spChg chg="mod">
          <ac:chgData name="長島 崇史" userId="eb1d496740aa978a" providerId="LiveId" clId="{C3E54685-D968-EC44-B636-60B7E8415CA1}" dt="2020-10-29T07:16:02.436" v="1441" actId="20577"/>
          <ac:spMkLst>
            <pc:docMk/>
            <pc:sldMk cId="4069971403" sldId="340"/>
            <ac:spMk id="2" creationId="{DF9938FD-8D2E-ED43-A89F-51DB57040567}"/>
          </ac:spMkLst>
        </pc:spChg>
        <pc:spChg chg="add mod">
          <ac:chgData name="長島 崇史" userId="eb1d496740aa978a" providerId="LiveId" clId="{C3E54685-D968-EC44-B636-60B7E8415CA1}" dt="2020-10-29T06:49:58.269" v="897" actId="1076"/>
          <ac:spMkLst>
            <pc:docMk/>
            <pc:sldMk cId="4069971403" sldId="340"/>
            <ac:spMk id="8" creationId="{8F02241C-6E4E-CD46-AFF9-FAEF18B6A5F4}"/>
          </ac:spMkLst>
        </pc:spChg>
        <pc:spChg chg="add mod">
          <ac:chgData name="長島 崇史" userId="eb1d496740aa978a" providerId="LiveId" clId="{C3E54685-D968-EC44-B636-60B7E8415CA1}" dt="2020-10-29T06:49:58.269" v="897" actId="1076"/>
          <ac:spMkLst>
            <pc:docMk/>
            <pc:sldMk cId="4069971403" sldId="340"/>
            <ac:spMk id="9" creationId="{8FAA6E69-71AB-9446-9F1C-05C46FAC7E11}"/>
          </ac:spMkLst>
        </pc:spChg>
        <pc:spChg chg="mod">
          <ac:chgData name="長島 崇史" userId="eb1d496740aa978a" providerId="LiveId" clId="{C3E54685-D968-EC44-B636-60B7E8415CA1}" dt="2020-10-29T06:49:58.269" v="897" actId="1076"/>
          <ac:spMkLst>
            <pc:docMk/>
            <pc:sldMk cId="4069971403" sldId="340"/>
            <ac:spMk id="10" creationId="{28492155-73A2-634A-A397-A8918FFB7E40}"/>
          </ac:spMkLst>
        </pc:spChg>
        <pc:spChg chg="add mod">
          <ac:chgData name="長島 崇史" userId="eb1d496740aa978a" providerId="LiveId" clId="{C3E54685-D968-EC44-B636-60B7E8415CA1}" dt="2020-10-29T06:49:58.269" v="897" actId="1076"/>
          <ac:spMkLst>
            <pc:docMk/>
            <pc:sldMk cId="4069971403" sldId="340"/>
            <ac:spMk id="11" creationId="{0CC3849C-9F07-3248-A652-222ACD2D40A7}"/>
          </ac:spMkLst>
        </pc:spChg>
        <pc:spChg chg="add mod">
          <ac:chgData name="長島 崇史" userId="eb1d496740aa978a" providerId="LiveId" clId="{C3E54685-D968-EC44-B636-60B7E8415CA1}" dt="2020-10-29T06:49:53.103" v="896" actId="20577"/>
          <ac:spMkLst>
            <pc:docMk/>
            <pc:sldMk cId="4069971403" sldId="340"/>
            <ac:spMk id="12" creationId="{FD392858-99D9-F047-85B0-A10AC5FE0213}"/>
          </ac:spMkLst>
        </pc:spChg>
        <pc:picChg chg="del">
          <ac:chgData name="長島 崇史" userId="eb1d496740aa978a" providerId="LiveId" clId="{C3E54685-D968-EC44-B636-60B7E8415CA1}" dt="2020-10-29T06:48:29.001" v="732" actId="478"/>
          <ac:picMkLst>
            <pc:docMk/>
            <pc:sldMk cId="4069971403" sldId="340"/>
            <ac:picMk id="6" creationId="{91CCAF43-9ED0-3A42-99F2-62B389D2718A}"/>
          </ac:picMkLst>
        </pc:picChg>
        <pc:picChg chg="del">
          <ac:chgData name="長島 崇史" userId="eb1d496740aa978a" providerId="LiveId" clId="{C3E54685-D968-EC44-B636-60B7E8415CA1}" dt="2020-10-29T06:48:29.001" v="732" actId="478"/>
          <ac:picMkLst>
            <pc:docMk/>
            <pc:sldMk cId="4069971403" sldId="340"/>
            <ac:picMk id="7" creationId="{87A0A811-9EB4-A547-B277-70B813704C55}"/>
          </ac:picMkLst>
        </pc:picChg>
      </pc:sldChg>
      <pc:sldChg chg="addSp delSp modSp add mod">
        <pc:chgData name="長島 崇史" userId="eb1d496740aa978a" providerId="LiveId" clId="{C3E54685-D968-EC44-B636-60B7E8415CA1}" dt="2020-10-29T07:16:06.362" v="1442"/>
        <pc:sldMkLst>
          <pc:docMk/>
          <pc:sldMk cId="1416061073" sldId="341"/>
        </pc:sldMkLst>
        <pc:spChg chg="mod">
          <ac:chgData name="長島 崇史" userId="eb1d496740aa978a" providerId="LiveId" clId="{C3E54685-D968-EC44-B636-60B7E8415CA1}" dt="2020-10-29T07:16:06.362" v="1442"/>
          <ac:spMkLst>
            <pc:docMk/>
            <pc:sldMk cId="1416061073" sldId="341"/>
            <ac:spMk id="2" creationId="{DF9938FD-8D2E-ED43-A89F-51DB57040567}"/>
          </ac:spMkLst>
        </pc:spChg>
        <pc:spChg chg="mod">
          <ac:chgData name="長島 崇史" userId="eb1d496740aa978a" providerId="LiveId" clId="{C3E54685-D968-EC44-B636-60B7E8415CA1}" dt="2020-10-29T06:51:24.798" v="1106" actId="1076"/>
          <ac:spMkLst>
            <pc:docMk/>
            <pc:sldMk cId="1416061073" sldId="341"/>
            <ac:spMk id="8" creationId="{8F02241C-6E4E-CD46-AFF9-FAEF18B6A5F4}"/>
          </ac:spMkLst>
        </pc:spChg>
        <pc:spChg chg="mod">
          <ac:chgData name="長島 崇史" userId="eb1d496740aa978a" providerId="LiveId" clId="{C3E54685-D968-EC44-B636-60B7E8415CA1}" dt="2020-10-29T06:51:24.798" v="1106" actId="1076"/>
          <ac:spMkLst>
            <pc:docMk/>
            <pc:sldMk cId="1416061073" sldId="341"/>
            <ac:spMk id="9" creationId="{8FAA6E69-71AB-9446-9F1C-05C46FAC7E11}"/>
          </ac:spMkLst>
        </pc:spChg>
        <pc:spChg chg="mod">
          <ac:chgData name="長島 崇史" userId="eb1d496740aa978a" providerId="LiveId" clId="{C3E54685-D968-EC44-B636-60B7E8415CA1}" dt="2020-10-29T06:51:21.299" v="1105" actId="20577"/>
          <ac:spMkLst>
            <pc:docMk/>
            <pc:sldMk cId="1416061073" sldId="341"/>
            <ac:spMk id="10" creationId="{28492155-73A2-634A-A397-A8918FFB7E40}"/>
          </ac:spMkLst>
        </pc:spChg>
        <pc:spChg chg="mod">
          <ac:chgData name="長島 崇史" userId="eb1d496740aa978a" providerId="LiveId" clId="{C3E54685-D968-EC44-B636-60B7E8415CA1}" dt="2020-10-29T06:51:53.993" v="1206" actId="20577"/>
          <ac:spMkLst>
            <pc:docMk/>
            <pc:sldMk cId="1416061073" sldId="341"/>
            <ac:spMk id="11" creationId="{0CC3849C-9F07-3248-A652-222ACD2D40A7}"/>
          </ac:spMkLst>
        </pc:spChg>
        <pc:spChg chg="del">
          <ac:chgData name="長島 崇史" userId="eb1d496740aa978a" providerId="LiveId" clId="{C3E54685-D968-EC44-B636-60B7E8415CA1}" dt="2020-10-29T06:50:11.740" v="899" actId="478"/>
          <ac:spMkLst>
            <pc:docMk/>
            <pc:sldMk cId="1416061073" sldId="341"/>
            <ac:spMk id="12" creationId="{FD392858-99D9-F047-85B0-A10AC5FE0213}"/>
          </ac:spMkLst>
        </pc:spChg>
        <pc:spChg chg="add mod">
          <ac:chgData name="長島 崇史" userId="eb1d496740aa978a" providerId="LiveId" clId="{C3E54685-D968-EC44-B636-60B7E8415CA1}" dt="2020-10-29T06:51:42.428" v="1166" actId="20577"/>
          <ac:spMkLst>
            <pc:docMk/>
            <pc:sldMk cId="1416061073" sldId="341"/>
            <ac:spMk id="13" creationId="{632E2D70-514F-4E4F-92C0-14EE4154C4FD}"/>
          </ac:spMkLst>
        </pc:spChg>
        <pc:spChg chg="add mod">
          <ac:chgData name="長島 崇史" userId="eb1d496740aa978a" providerId="LiveId" clId="{C3E54685-D968-EC44-B636-60B7E8415CA1}" dt="2020-10-29T06:52:16.502" v="1289" actId="20577"/>
          <ac:spMkLst>
            <pc:docMk/>
            <pc:sldMk cId="1416061073" sldId="341"/>
            <ac:spMk id="14" creationId="{7384BA87-AD9F-7C4A-93B8-792B010C5600}"/>
          </ac:spMkLst>
        </pc:spChg>
      </pc:sldChg>
      <pc:sldChg chg="addSp delSp modSp add mod">
        <pc:chgData name="長島 崇史" userId="eb1d496740aa978a" providerId="LiveId" clId="{C3E54685-D968-EC44-B636-60B7E8415CA1}" dt="2020-10-29T07:16:45.002" v="1444" actId="478"/>
        <pc:sldMkLst>
          <pc:docMk/>
          <pc:sldMk cId="2885334898" sldId="342"/>
        </pc:sldMkLst>
        <pc:spChg chg="mod">
          <ac:chgData name="長島 崇史" userId="eb1d496740aa978a" providerId="LiveId" clId="{C3E54685-D968-EC44-B636-60B7E8415CA1}" dt="2020-10-29T06:52:55.084" v="1324" actId="20577"/>
          <ac:spMkLst>
            <pc:docMk/>
            <pc:sldMk cId="2885334898" sldId="342"/>
            <ac:spMk id="2" creationId="{DF9938FD-8D2E-ED43-A89F-51DB57040567}"/>
          </ac:spMkLst>
        </pc:spChg>
        <pc:spChg chg="del">
          <ac:chgData name="長島 崇史" userId="eb1d496740aa978a" providerId="LiveId" clId="{C3E54685-D968-EC44-B636-60B7E8415CA1}" dt="2020-10-29T06:52:57.400" v="1325" actId="478"/>
          <ac:spMkLst>
            <pc:docMk/>
            <pc:sldMk cId="2885334898" sldId="342"/>
            <ac:spMk id="8" creationId="{8F02241C-6E4E-CD46-AFF9-FAEF18B6A5F4}"/>
          </ac:spMkLst>
        </pc:spChg>
        <pc:spChg chg="del">
          <ac:chgData name="長島 崇史" userId="eb1d496740aa978a" providerId="LiveId" clId="{C3E54685-D968-EC44-B636-60B7E8415CA1}" dt="2020-10-29T06:52:57.400" v="1325" actId="478"/>
          <ac:spMkLst>
            <pc:docMk/>
            <pc:sldMk cId="2885334898" sldId="342"/>
            <ac:spMk id="9" creationId="{8FAA6E69-71AB-9446-9F1C-05C46FAC7E11}"/>
          </ac:spMkLst>
        </pc:spChg>
        <pc:spChg chg="del">
          <ac:chgData name="長島 崇史" userId="eb1d496740aa978a" providerId="LiveId" clId="{C3E54685-D968-EC44-B636-60B7E8415CA1}" dt="2020-10-29T06:52:57.400" v="1325" actId="478"/>
          <ac:spMkLst>
            <pc:docMk/>
            <pc:sldMk cId="2885334898" sldId="342"/>
            <ac:spMk id="10" creationId="{28492155-73A2-634A-A397-A8918FFB7E40}"/>
          </ac:spMkLst>
        </pc:spChg>
        <pc:spChg chg="del">
          <ac:chgData name="長島 崇史" userId="eb1d496740aa978a" providerId="LiveId" clId="{C3E54685-D968-EC44-B636-60B7E8415CA1}" dt="2020-10-29T06:52:57.400" v="1325" actId="478"/>
          <ac:spMkLst>
            <pc:docMk/>
            <pc:sldMk cId="2885334898" sldId="342"/>
            <ac:spMk id="11" creationId="{0CC3849C-9F07-3248-A652-222ACD2D40A7}"/>
          </ac:spMkLst>
        </pc:spChg>
        <pc:spChg chg="add del mod">
          <ac:chgData name="長島 崇史" userId="eb1d496740aa978a" providerId="LiveId" clId="{C3E54685-D968-EC44-B636-60B7E8415CA1}" dt="2020-10-29T07:13:49.932" v="1413"/>
          <ac:spMkLst>
            <pc:docMk/>
            <pc:sldMk cId="2885334898" sldId="342"/>
            <ac:spMk id="12" creationId="{2F4A97AC-6086-9546-8EE1-6130F2C1CDAA}"/>
          </ac:spMkLst>
        </pc:spChg>
        <pc:spChg chg="del">
          <ac:chgData name="長島 崇史" userId="eb1d496740aa978a" providerId="LiveId" clId="{C3E54685-D968-EC44-B636-60B7E8415CA1}" dt="2020-10-29T06:52:57.400" v="1325" actId="478"/>
          <ac:spMkLst>
            <pc:docMk/>
            <pc:sldMk cId="2885334898" sldId="342"/>
            <ac:spMk id="13" creationId="{632E2D70-514F-4E4F-92C0-14EE4154C4FD}"/>
          </ac:spMkLst>
        </pc:spChg>
        <pc:spChg chg="del">
          <ac:chgData name="長島 崇史" userId="eb1d496740aa978a" providerId="LiveId" clId="{C3E54685-D968-EC44-B636-60B7E8415CA1}" dt="2020-10-29T06:52:58.862" v="1326" actId="478"/>
          <ac:spMkLst>
            <pc:docMk/>
            <pc:sldMk cId="2885334898" sldId="342"/>
            <ac:spMk id="14" creationId="{7384BA87-AD9F-7C4A-93B8-792B010C5600}"/>
          </ac:spMkLst>
        </pc:spChg>
        <pc:picChg chg="add del mod">
          <ac:chgData name="長島 崇史" userId="eb1d496740aa978a" providerId="LiveId" clId="{C3E54685-D968-EC44-B636-60B7E8415CA1}" dt="2020-10-29T07:16:45.002" v="1444" actId="478"/>
          <ac:picMkLst>
            <pc:docMk/>
            <pc:sldMk cId="2885334898" sldId="342"/>
            <ac:picMk id="15" creationId="{B8A15160-42A9-F147-B2F6-0C33E6BC06C7}"/>
          </ac:picMkLst>
        </pc:picChg>
      </pc:sldChg>
      <pc:sldChg chg="add del">
        <pc:chgData name="長島 崇史" userId="eb1d496740aa978a" providerId="LiveId" clId="{C3E54685-D968-EC44-B636-60B7E8415CA1}" dt="2020-10-29T07:16:18.424" v="1443" actId="2696"/>
        <pc:sldMkLst>
          <pc:docMk/>
          <pc:sldMk cId="1258977837"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28A7C530-D9AC-7C40-AB6F-4C831E6D5134}"/>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79C487F2-B708-F44A-9428-35849B4FEC9B}"/>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791BFD9-1C60-1345-B5D1-F465F628DFBF}" type="datetimeFigureOut">
              <a:rPr lang="ja-JP" altLang="en-US"/>
              <a:pPr>
                <a:defRPr/>
              </a:pPr>
              <a:t>2021/4/26</a:t>
            </a:fld>
            <a:endParaRPr lang="ja-JP" altLang="en-US"/>
          </a:p>
        </p:txBody>
      </p:sp>
      <p:sp>
        <p:nvSpPr>
          <p:cNvPr id="4" name="スライド イメージ プレースホルダ 3">
            <a:extLst>
              <a:ext uri="{FF2B5EF4-FFF2-40B4-BE49-F238E27FC236}">
                <a16:creationId xmlns:a16="http://schemas.microsoft.com/office/drawing/2014/main" id="{0ABFCDB0-3CCB-434C-9116-4C5E62B5C3FD}"/>
              </a:ext>
            </a:extLst>
          </p:cNvPr>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7379D96E-9CAD-7A4C-96F6-FCAC15C0D2C8}"/>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0B47B437-0D74-4149-9829-490EDA2AA15A}"/>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1FC2843F-642F-0742-AE51-F6B02FC75E16}"/>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56E3CE7-A300-E949-A309-95B0B3E53974}"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924" kern="1200">
        <a:solidFill>
          <a:schemeClr val="tx1"/>
        </a:solidFill>
        <a:latin typeface="+mn-lt"/>
        <a:ea typeface="+mn-ea"/>
        <a:cs typeface="+mn-cs"/>
      </a:defRPr>
    </a:lvl1pPr>
    <a:lvl2pPr marL="351953" algn="l" rtl="0" eaLnBrk="0" fontAlgn="base" hangingPunct="0">
      <a:spcBef>
        <a:spcPct val="30000"/>
      </a:spcBef>
      <a:spcAft>
        <a:spcPct val="0"/>
      </a:spcAft>
      <a:defRPr kumimoji="1" sz="924" kern="1200">
        <a:solidFill>
          <a:schemeClr val="tx1"/>
        </a:solidFill>
        <a:latin typeface="+mn-lt"/>
        <a:ea typeface="+mn-ea"/>
        <a:cs typeface="+mn-cs"/>
      </a:defRPr>
    </a:lvl2pPr>
    <a:lvl3pPr marL="703905" algn="l" rtl="0" eaLnBrk="0" fontAlgn="base" hangingPunct="0">
      <a:spcBef>
        <a:spcPct val="30000"/>
      </a:spcBef>
      <a:spcAft>
        <a:spcPct val="0"/>
      </a:spcAft>
      <a:defRPr kumimoji="1" sz="924" kern="1200">
        <a:solidFill>
          <a:schemeClr val="tx1"/>
        </a:solidFill>
        <a:latin typeface="+mn-lt"/>
        <a:ea typeface="+mn-ea"/>
        <a:cs typeface="+mn-cs"/>
      </a:defRPr>
    </a:lvl3pPr>
    <a:lvl4pPr marL="1055858" algn="l" rtl="0" eaLnBrk="0" fontAlgn="base" hangingPunct="0">
      <a:spcBef>
        <a:spcPct val="30000"/>
      </a:spcBef>
      <a:spcAft>
        <a:spcPct val="0"/>
      </a:spcAft>
      <a:defRPr kumimoji="1" sz="924" kern="1200">
        <a:solidFill>
          <a:schemeClr val="tx1"/>
        </a:solidFill>
        <a:latin typeface="+mn-lt"/>
        <a:ea typeface="+mn-ea"/>
        <a:cs typeface="+mn-cs"/>
      </a:defRPr>
    </a:lvl4pPr>
    <a:lvl5pPr marL="1407810" algn="l" rtl="0" eaLnBrk="0" fontAlgn="base" hangingPunct="0">
      <a:spcBef>
        <a:spcPct val="30000"/>
      </a:spcBef>
      <a:spcAft>
        <a:spcPct val="0"/>
      </a:spcAft>
      <a:defRPr kumimoji="1" sz="924" kern="1200">
        <a:solidFill>
          <a:schemeClr val="tx1"/>
        </a:solidFill>
        <a:latin typeface="+mn-lt"/>
        <a:ea typeface="+mn-ea"/>
        <a:cs typeface="+mn-cs"/>
      </a:defRPr>
    </a:lvl5pPr>
    <a:lvl6pPr marL="1759763" algn="l" defTabSz="703905" rtl="0" eaLnBrk="1" latinLnBrk="0" hangingPunct="1">
      <a:defRPr kumimoji="1" sz="924" kern="1200">
        <a:solidFill>
          <a:schemeClr val="tx1"/>
        </a:solidFill>
        <a:latin typeface="+mn-lt"/>
        <a:ea typeface="+mn-ea"/>
        <a:cs typeface="+mn-cs"/>
      </a:defRPr>
    </a:lvl6pPr>
    <a:lvl7pPr marL="2111715" algn="l" defTabSz="703905" rtl="0" eaLnBrk="1" latinLnBrk="0" hangingPunct="1">
      <a:defRPr kumimoji="1" sz="924" kern="1200">
        <a:solidFill>
          <a:schemeClr val="tx1"/>
        </a:solidFill>
        <a:latin typeface="+mn-lt"/>
        <a:ea typeface="+mn-ea"/>
        <a:cs typeface="+mn-cs"/>
      </a:defRPr>
    </a:lvl7pPr>
    <a:lvl8pPr marL="2463668" algn="l" defTabSz="703905" rtl="0" eaLnBrk="1" latinLnBrk="0" hangingPunct="1">
      <a:defRPr kumimoji="1" sz="924" kern="1200">
        <a:solidFill>
          <a:schemeClr val="tx1"/>
        </a:solidFill>
        <a:latin typeface="+mn-lt"/>
        <a:ea typeface="+mn-ea"/>
        <a:cs typeface="+mn-cs"/>
      </a:defRPr>
    </a:lvl8pPr>
    <a:lvl9pPr marL="2815620" algn="l" defTabSz="703905" rtl="0" eaLnBrk="1" latinLnBrk="0" hangingPunct="1">
      <a:defRPr kumimoji="1" sz="9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7CB74040-38AC-F54A-9AF5-AE96FA63F4A8}"/>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E37A48E4-A22A-CD41-A9A8-8574E16C7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 3">
            <a:extLst>
              <a:ext uri="{FF2B5EF4-FFF2-40B4-BE49-F238E27FC236}">
                <a16:creationId xmlns:a16="http://schemas.microsoft.com/office/drawing/2014/main" id="{FA9A6877-29FD-2F4A-AA2E-DF0BD2462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BC378D-302B-C740-9841-04C80786B21C}" type="slidenum">
              <a:rPr lang="ja-JP" altLang="en-US"/>
              <a:pPr>
                <a:spcBef>
                  <a:spcPct val="0"/>
                </a:spcBef>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E9AA4F42-F2A2-C641-8116-0AAA29D6CC72}"/>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D4871314-4194-9749-9A15-584FD138A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6" name="スライド番号プレースホルダー 3">
            <a:extLst>
              <a:ext uri="{FF2B5EF4-FFF2-40B4-BE49-F238E27FC236}">
                <a16:creationId xmlns:a16="http://schemas.microsoft.com/office/drawing/2014/main" id="{9F6B61CE-FB15-554D-AB96-9E130AF2C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E179BBD-228B-8F40-B387-983C5A9F7847}" type="slidenum">
              <a:rPr lang="ja-JP" altLang="en-US">
                <a:latin typeface="Calibri" panose="020F0502020204030204" pitchFamily="34" charset="0"/>
              </a:rPr>
              <a:pPr/>
              <a:t>11</a:t>
            </a:fld>
            <a:endParaRPr lang="ja-JP" altLang="en-US">
              <a:latin typeface="Calibri" panose="020F0502020204030204" pitchFamily="34" charset="0"/>
            </a:endParaRPr>
          </a:p>
        </p:txBody>
      </p:sp>
    </p:spTree>
    <p:extLst>
      <p:ext uri="{BB962C8B-B14F-4D97-AF65-F5344CB8AC3E}">
        <p14:creationId xmlns:p14="http://schemas.microsoft.com/office/powerpoint/2010/main" val="379566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2B8C68AD-DB22-C045-9FDC-4100978D870B}"/>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7E92C963-CE5F-B646-A6CC-9BCF57CA5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148" name="スライド番号プレースホルダー 3">
            <a:extLst>
              <a:ext uri="{FF2B5EF4-FFF2-40B4-BE49-F238E27FC236}">
                <a16:creationId xmlns:a16="http://schemas.microsoft.com/office/drawing/2014/main" id="{8420DF30-2303-164F-8804-0D13CC12DD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74A60A6F-DD95-8645-92A1-11D61D55FEAC}" type="slidenum">
              <a:rPr lang="ja-JP" altLang="en-US">
                <a:latin typeface="Calibri" panose="020F0502020204030204" pitchFamily="34" charset="0"/>
              </a:rPr>
              <a:pPr/>
              <a:t>1</a:t>
            </a:fld>
            <a:endParaRPr lang="ja-JP" altLang="en-US">
              <a:latin typeface="Calibri" panose="020F0502020204030204" pitchFamily="34" charset="0"/>
            </a:endParaRPr>
          </a:p>
        </p:txBody>
      </p:sp>
    </p:spTree>
    <p:extLst>
      <p:ext uri="{BB962C8B-B14F-4D97-AF65-F5344CB8AC3E}">
        <p14:creationId xmlns:p14="http://schemas.microsoft.com/office/powerpoint/2010/main" val="81759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2</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3</a:t>
            </a:fld>
            <a:endParaRPr lang="ja-JP" altLang="en-US">
              <a:latin typeface="Calibri" panose="020F0502020204030204" pitchFamily="34" charset="0"/>
            </a:endParaRPr>
          </a:p>
        </p:txBody>
      </p:sp>
    </p:spTree>
    <p:extLst>
      <p:ext uri="{BB962C8B-B14F-4D97-AF65-F5344CB8AC3E}">
        <p14:creationId xmlns:p14="http://schemas.microsoft.com/office/powerpoint/2010/main" val="96893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4</a:t>
            </a:fld>
            <a:endParaRPr lang="ja-JP" altLang="en-US">
              <a:latin typeface="Calibri" panose="020F0502020204030204" pitchFamily="34" charset="0"/>
            </a:endParaRPr>
          </a:p>
        </p:txBody>
      </p:sp>
    </p:spTree>
    <p:extLst>
      <p:ext uri="{BB962C8B-B14F-4D97-AF65-F5344CB8AC3E}">
        <p14:creationId xmlns:p14="http://schemas.microsoft.com/office/powerpoint/2010/main" val="378594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5</a:t>
            </a:fld>
            <a:endParaRPr lang="ja-JP" altLang="en-US">
              <a:latin typeface="Calibri" panose="020F0502020204030204" pitchFamily="34" charset="0"/>
            </a:endParaRPr>
          </a:p>
        </p:txBody>
      </p:sp>
    </p:spTree>
    <p:extLst>
      <p:ext uri="{BB962C8B-B14F-4D97-AF65-F5344CB8AC3E}">
        <p14:creationId xmlns:p14="http://schemas.microsoft.com/office/powerpoint/2010/main" val="166443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6</a:t>
            </a:fld>
            <a:endParaRPr lang="ja-JP" altLang="en-US">
              <a:latin typeface="Calibri" panose="020F0502020204030204" pitchFamily="34" charset="0"/>
            </a:endParaRPr>
          </a:p>
        </p:txBody>
      </p:sp>
    </p:spTree>
    <p:extLst>
      <p:ext uri="{BB962C8B-B14F-4D97-AF65-F5344CB8AC3E}">
        <p14:creationId xmlns:p14="http://schemas.microsoft.com/office/powerpoint/2010/main" val="183387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7</a:t>
            </a:fld>
            <a:endParaRPr lang="ja-JP" altLang="en-US">
              <a:latin typeface="Calibri" panose="020F0502020204030204" pitchFamily="34" charset="0"/>
            </a:endParaRPr>
          </a:p>
        </p:txBody>
      </p:sp>
    </p:spTree>
    <p:extLst>
      <p:ext uri="{BB962C8B-B14F-4D97-AF65-F5344CB8AC3E}">
        <p14:creationId xmlns:p14="http://schemas.microsoft.com/office/powerpoint/2010/main" val="420141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921BA154-5305-4E42-B9A9-11AC8EBD95B4}"/>
              </a:ext>
            </a:extLst>
          </p:cNvPr>
          <p:cNvSpPr>
            <a:spLocks noGrp="1" noRot="1" noChangeAspect="1" noTextEdit="1"/>
          </p:cNvSpPr>
          <p:nvPr>
            <p:ph type="sldImg"/>
          </p:nvPr>
        </p:nvSpPr>
        <p:spPr bwMode="auto">
          <a:xfrm>
            <a:off x="2060575" y="739775"/>
            <a:ext cx="26146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48415727-5925-0243-AF15-864FF77BB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46F6A575-CCEE-5645-882E-F663E390C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fld id="{02833A17-4CF4-E149-85E6-DA2111F3DC4D}" type="slidenum">
              <a:rPr lang="ja-JP" altLang="en-US">
                <a:latin typeface="Calibri" panose="020F0502020204030204" pitchFamily="34" charset="0"/>
              </a:rPr>
              <a:pPr/>
              <a:t>8</a:t>
            </a:fld>
            <a:endParaRPr lang="ja-JP" altLang="en-US">
              <a:latin typeface="Calibri" panose="020F0502020204030204" pitchFamily="34" charset="0"/>
            </a:endParaRPr>
          </a:p>
        </p:txBody>
      </p:sp>
    </p:spTree>
    <p:extLst>
      <p:ext uri="{BB962C8B-B14F-4D97-AF65-F5344CB8AC3E}">
        <p14:creationId xmlns:p14="http://schemas.microsoft.com/office/powerpoint/2010/main" val="12565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1003" y="2348401"/>
            <a:ext cx="4544695" cy="1620430"/>
          </a:xfrm>
        </p:spPr>
        <p:txBody>
          <a:bodyPr/>
          <a:lstStyle/>
          <a:p>
            <a:r>
              <a:rPr lang="ja-JP" altLang="en-US"/>
              <a:t>マスタ タイトルの書式設定</a:t>
            </a:r>
          </a:p>
        </p:txBody>
      </p:sp>
      <p:sp>
        <p:nvSpPr>
          <p:cNvPr id="3" name="サブタイトル 2"/>
          <p:cNvSpPr>
            <a:spLocks noGrp="1"/>
          </p:cNvSpPr>
          <p:nvPr>
            <p:ph type="subTitle" idx="1"/>
          </p:nvPr>
        </p:nvSpPr>
        <p:spPr>
          <a:xfrm>
            <a:off x="802005" y="4283816"/>
            <a:ext cx="3742690" cy="1931917"/>
          </a:xfrm>
        </p:spPr>
        <p:txBody>
          <a:bodyPr/>
          <a:lstStyle>
            <a:lvl1pPr marL="0" indent="0" algn="ctr">
              <a:buNone/>
              <a:defRPr>
                <a:solidFill>
                  <a:schemeClr val="tx1">
                    <a:tint val="75000"/>
                  </a:schemeClr>
                </a:solidFill>
              </a:defRPr>
            </a:lvl1pPr>
            <a:lvl2pPr marL="348889" indent="0" algn="ctr">
              <a:buNone/>
              <a:defRPr>
                <a:solidFill>
                  <a:schemeClr val="tx1">
                    <a:tint val="75000"/>
                  </a:schemeClr>
                </a:solidFill>
              </a:defRPr>
            </a:lvl2pPr>
            <a:lvl3pPr marL="697779" indent="0" algn="ctr">
              <a:buNone/>
              <a:defRPr>
                <a:solidFill>
                  <a:schemeClr val="tx1">
                    <a:tint val="75000"/>
                  </a:schemeClr>
                </a:solidFill>
              </a:defRPr>
            </a:lvl3pPr>
            <a:lvl4pPr marL="1046668" indent="0" algn="ctr">
              <a:buNone/>
              <a:defRPr>
                <a:solidFill>
                  <a:schemeClr val="tx1">
                    <a:tint val="75000"/>
                  </a:schemeClr>
                </a:solidFill>
              </a:defRPr>
            </a:lvl4pPr>
            <a:lvl5pPr marL="1395557" indent="0" algn="ctr">
              <a:buNone/>
              <a:defRPr>
                <a:solidFill>
                  <a:schemeClr val="tx1">
                    <a:tint val="75000"/>
                  </a:schemeClr>
                </a:solidFill>
              </a:defRPr>
            </a:lvl5pPr>
            <a:lvl6pPr marL="1744447" indent="0" algn="ctr">
              <a:buNone/>
              <a:defRPr>
                <a:solidFill>
                  <a:schemeClr val="tx1">
                    <a:tint val="75000"/>
                  </a:schemeClr>
                </a:solidFill>
              </a:defRPr>
            </a:lvl6pPr>
            <a:lvl7pPr marL="2093336" indent="0" algn="ctr">
              <a:buNone/>
              <a:defRPr>
                <a:solidFill>
                  <a:schemeClr val="tx1">
                    <a:tint val="75000"/>
                  </a:schemeClr>
                </a:solidFill>
              </a:defRPr>
            </a:lvl7pPr>
            <a:lvl8pPr marL="2442225" indent="0" algn="ctr">
              <a:buNone/>
              <a:defRPr>
                <a:solidFill>
                  <a:schemeClr val="tx1">
                    <a:tint val="75000"/>
                  </a:schemeClr>
                </a:solidFill>
              </a:defRPr>
            </a:lvl8pPr>
            <a:lvl9pPr marL="2791115"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2731725E-736F-384A-8953-9E3A0A514B45}"/>
              </a:ext>
            </a:extLst>
          </p:cNvPr>
          <p:cNvSpPr>
            <a:spLocks noGrp="1"/>
          </p:cNvSpPr>
          <p:nvPr>
            <p:ph type="dt" sz="half" idx="10"/>
          </p:nvPr>
        </p:nvSpPr>
        <p:spPr/>
        <p:txBody>
          <a:bodyPr/>
          <a:lstStyle>
            <a:lvl1pPr>
              <a:defRPr/>
            </a:lvl1pPr>
          </a:lstStyle>
          <a:p>
            <a:pPr>
              <a:defRPr/>
            </a:pPr>
            <a:fld id="{C83EE109-47E6-9449-A4BA-F886D880B8C8}" type="datetime1">
              <a:t>2021/4/26</a:t>
            </a:fld>
            <a:endParaRPr lang="ja-JP" altLang="en-US"/>
          </a:p>
        </p:txBody>
      </p:sp>
      <p:sp>
        <p:nvSpPr>
          <p:cNvPr id="5" name="フッター プレースホルダ 4">
            <a:extLst>
              <a:ext uri="{FF2B5EF4-FFF2-40B4-BE49-F238E27FC236}">
                <a16:creationId xmlns:a16="http://schemas.microsoft.com/office/drawing/2014/main" id="{60FE304A-5FEA-0C47-A8FB-D3AD8D31756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11D5FBC-D72D-F744-B41E-45CC4DF5EA29}"/>
              </a:ext>
            </a:extLst>
          </p:cNvPr>
          <p:cNvSpPr>
            <a:spLocks noGrp="1"/>
          </p:cNvSpPr>
          <p:nvPr>
            <p:ph type="sldNum" sz="quarter" idx="12"/>
          </p:nvPr>
        </p:nvSpPr>
        <p:spPr/>
        <p:txBody>
          <a:bodyPr/>
          <a:lstStyle>
            <a:lvl1pPr>
              <a:defRPr/>
            </a:lvl1pPr>
          </a:lstStyle>
          <a:p>
            <a:fld id="{D8E22B24-6DAC-B047-9564-928D15FFD193}" type="slidenum">
              <a:rPr lang="ja-JP" altLang="en-US"/>
              <a:pPr/>
              <a:t>‹#›</a:t>
            </a:fld>
            <a:endParaRPr lang="ja-JP" altLang="en-US"/>
          </a:p>
        </p:txBody>
      </p:sp>
    </p:spTree>
    <p:extLst>
      <p:ext uri="{BB962C8B-B14F-4D97-AF65-F5344CB8AC3E}">
        <p14:creationId xmlns:p14="http://schemas.microsoft.com/office/powerpoint/2010/main" val="40288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5463B89-D920-E744-BA84-1D22CE328513}"/>
              </a:ext>
            </a:extLst>
          </p:cNvPr>
          <p:cNvSpPr>
            <a:spLocks noGrp="1"/>
          </p:cNvSpPr>
          <p:nvPr>
            <p:ph type="dt" sz="half" idx="10"/>
          </p:nvPr>
        </p:nvSpPr>
        <p:spPr/>
        <p:txBody>
          <a:bodyPr/>
          <a:lstStyle>
            <a:lvl1pPr>
              <a:defRPr/>
            </a:lvl1pPr>
          </a:lstStyle>
          <a:p>
            <a:pPr>
              <a:defRPr/>
            </a:pPr>
            <a:fld id="{F5A9C06D-1274-4D4C-912A-7B5B74AB151B}" type="datetime1">
              <a:t>2021/4/26</a:t>
            </a:fld>
            <a:endParaRPr lang="ja-JP" altLang="en-US"/>
          </a:p>
        </p:txBody>
      </p:sp>
      <p:sp>
        <p:nvSpPr>
          <p:cNvPr id="5" name="フッター プレースホルダ 4">
            <a:extLst>
              <a:ext uri="{FF2B5EF4-FFF2-40B4-BE49-F238E27FC236}">
                <a16:creationId xmlns:a16="http://schemas.microsoft.com/office/drawing/2014/main" id="{69B396DB-D1FA-9C40-A3F6-EFD40B9F21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42344EC-6C5C-E44B-9C89-7AE181357A82}"/>
              </a:ext>
            </a:extLst>
          </p:cNvPr>
          <p:cNvSpPr>
            <a:spLocks noGrp="1"/>
          </p:cNvSpPr>
          <p:nvPr>
            <p:ph type="sldNum" sz="quarter" idx="12"/>
          </p:nvPr>
        </p:nvSpPr>
        <p:spPr/>
        <p:txBody>
          <a:bodyPr/>
          <a:lstStyle>
            <a:lvl1pPr>
              <a:defRPr/>
            </a:lvl1pPr>
          </a:lstStyle>
          <a:p>
            <a:fld id="{CBE128A7-CA38-8345-857B-1A134142BA86}" type="slidenum">
              <a:rPr lang="ja-JP" altLang="en-US"/>
              <a:pPr/>
              <a:t>‹#›</a:t>
            </a:fld>
            <a:endParaRPr lang="ja-JP" altLang="en-US"/>
          </a:p>
        </p:txBody>
      </p:sp>
    </p:spTree>
    <p:extLst>
      <p:ext uri="{BB962C8B-B14F-4D97-AF65-F5344CB8AC3E}">
        <p14:creationId xmlns:p14="http://schemas.microsoft.com/office/powerpoint/2010/main" val="94480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907268" y="437481"/>
            <a:ext cx="902256" cy="9316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00501" y="437481"/>
            <a:ext cx="2617656" cy="9316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2E0C047-EC5F-0149-B53D-5F0CB3B42D55}"/>
              </a:ext>
            </a:extLst>
          </p:cNvPr>
          <p:cNvSpPr>
            <a:spLocks noGrp="1"/>
          </p:cNvSpPr>
          <p:nvPr>
            <p:ph type="dt" sz="half" idx="10"/>
          </p:nvPr>
        </p:nvSpPr>
        <p:spPr/>
        <p:txBody>
          <a:bodyPr/>
          <a:lstStyle>
            <a:lvl1pPr>
              <a:defRPr/>
            </a:lvl1pPr>
          </a:lstStyle>
          <a:p>
            <a:pPr>
              <a:defRPr/>
            </a:pPr>
            <a:fld id="{9601DB65-2A37-C646-B7D6-746724F3ED14}" type="datetime1">
              <a:t>2021/4/26</a:t>
            </a:fld>
            <a:endParaRPr lang="ja-JP" altLang="en-US"/>
          </a:p>
        </p:txBody>
      </p:sp>
      <p:sp>
        <p:nvSpPr>
          <p:cNvPr id="5" name="フッター プレースホルダ 4">
            <a:extLst>
              <a:ext uri="{FF2B5EF4-FFF2-40B4-BE49-F238E27FC236}">
                <a16:creationId xmlns:a16="http://schemas.microsoft.com/office/drawing/2014/main" id="{02A10C77-006B-DD41-ADC8-EAB568E0B39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F069DD8-287D-A440-B683-A002EC798531}"/>
              </a:ext>
            </a:extLst>
          </p:cNvPr>
          <p:cNvSpPr>
            <a:spLocks noGrp="1"/>
          </p:cNvSpPr>
          <p:nvPr>
            <p:ph type="sldNum" sz="quarter" idx="12"/>
          </p:nvPr>
        </p:nvSpPr>
        <p:spPr/>
        <p:txBody>
          <a:bodyPr/>
          <a:lstStyle>
            <a:lvl1pPr>
              <a:defRPr/>
            </a:lvl1pPr>
          </a:lstStyle>
          <a:p>
            <a:fld id="{39131EF1-18A3-AA4E-9A23-E2AA2EB0DEEF}" type="slidenum">
              <a:rPr lang="ja-JP" altLang="en-US"/>
              <a:pPr/>
              <a:t>‹#›</a:t>
            </a:fld>
            <a:endParaRPr lang="ja-JP" altLang="en-US"/>
          </a:p>
        </p:txBody>
      </p:sp>
    </p:spTree>
    <p:extLst>
      <p:ext uri="{BB962C8B-B14F-4D97-AF65-F5344CB8AC3E}">
        <p14:creationId xmlns:p14="http://schemas.microsoft.com/office/powerpoint/2010/main" val="135058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7335" y="81540"/>
            <a:ext cx="4812030" cy="308613"/>
          </a:xfrm>
        </p:spPr>
        <p:txBody>
          <a:bodyPr/>
          <a:lstStyle>
            <a:lvl1pPr>
              <a:defRPr sz="2000"/>
            </a:lvl1pPr>
          </a:lstStyle>
          <a:p>
            <a:r>
              <a:rPr lang="ja-JP" altLang="en-US"/>
              <a:t>マスタ タイトルの書式設定</a:t>
            </a:r>
          </a:p>
        </p:txBody>
      </p:sp>
      <p:sp>
        <p:nvSpPr>
          <p:cNvPr id="3" name="コンテンツ プレースホルダ 2"/>
          <p:cNvSpPr>
            <a:spLocks noGrp="1"/>
          </p:cNvSpPr>
          <p:nvPr>
            <p:ph idx="1"/>
          </p:nvPr>
        </p:nvSpPr>
        <p:spPr>
          <a:xfrm>
            <a:off x="267335" y="467469"/>
            <a:ext cx="4812030" cy="6789334"/>
          </a:xfrm>
        </p:spPr>
        <p:txBody>
          <a:bodyPr/>
          <a:lstStyle>
            <a:lvl1pPr marL="0" indent="0" eaLnBrk="1">
              <a:lnSpc>
                <a:spcPct val="150000"/>
              </a:lnSpc>
              <a:buNone/>
              <a:defRPr sz="1200"/>
            </a:lvl1pPr>
            <a:lvl2pPr marL="348889" indent="0" eaLnBrk="1">
              <a:lnSpc>
                <a:spcPct val="150000"/>
              </a:lnSpc>
              <a:buNone/>
              <a:defRPr sz="1200"/>
            </a:lvl2pPr>
            <a:lvl3pPr marL="697778" indent="0" eaLnBrk="1">
              <a:lnSpc>
                <a:spcPct val="150000"/>
              </a:lnSpc>
              <a:buNone/>
              <a:defRPr sz="1200"/>
            </a:lvl3pPr>
            <a:lvl4pPr marL="1046668" indent="0" eaLnBrk="1">
              <a:lnSpc>
                <a:spcPct val="150000"/>
              </a:lnSpc>
              <a:buNone/>
              <a:defRPr sz="1200"/>
            </a:lvl4pPr>
            <a:lvl5pPr marL="1395557" indent="0" eaLnBrk="1">
              <a:lnSpc>
                <a:spcPct val="150000"/>
              </a:lnSpc>
              <a:buNone/>
              <a:defRPr sz="12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36DF5F9-D64C-1644-8C62-96212F7496D1}"/>
              </a:ext>
            </a:extLst>
          </p:cNvPr>
          <p:cNvSpPr>
            <a:spLocks noGrp="1"/>
          </p:cNvSpPr>
          <p:nvPr>
            <p:ph type="dt" sz="half" idx="10"/>
          </p:nvPr>
        </p:nvSpPr>
        <p:spPr/>
        <p:txBody>
          <a:bodyPr/>
          <a:lstStyle>
            <a:lvl1pPr>
              <a:defRPr/>
            </a:lvl1pPr>
          </a:lstStyle>
          <a:p>
            <a:pPr>
              <a:defRPr/>
            </a:pPr>
            <a:fld id="{17B7E442-3054-7349-9181-D2205E0524D7}" type="datetime1">
              <a:t>2021/4/26</a:t>
            </a:fld>
            <a:endParaRPr lang="ja-JP" altLang="en-US"/>
          </a:p>
        </p:txBody>
      </p:sp>
      <p:sp>
        <p:nvSpPr>
          <p:cNvPr id="5" name="フッター プレースホルダ 4">
            <a:extLst>
              <a:ext uri="{FF2B5EF4-FFF2-40B4-BE49-F238E27FC236}">
                <a16:creationId xmlns:a16="http://schemas.microsoft.com/office/drawing/2014/main" id="{78848D68-B028-7B44-8D99-A58823ABCC6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C56A03F-D7BC-8E4C-9DFD-BBD33E0D8C0A}"/>
              </a:ext>
            </a:extLst>
          </p:cNvPr>
          <p:cNvSpPr>
            <a:spLocks noGrp="1"/>
          </p:cNvSpPr>
          <p:nvPr>
            <p:ph type="sldNum" sz="quarter" idx="12"/>
          </p:nvPr>
        </p:nvSpPr>
        <p:spPr/>
        <p:txBody>
          <a:bodyPr/>
          <a:lstStyle>
            <a:lvl1pPr>
              <a:defRPr/>
            </a:lvl1pPr>
          </a:lstStyle>
          <a:p>
            <a:fld id="{863617C9-9A5E-2348-A432-5A7AFD52785C}" type="slidenum">
              <a:rPr lang="ja-JP" altLang="en-US"/>
              <a:pPr/>
              <a:t>‹#›</a:t>
            </a:fld>
            <a:endParaRPr lang="ja-JP" altLang="en-US"/>
          </a:p>
        </p:txBody>
      </p:sp>
    </p:spTree>
    <p:extLst>
      <p:ext uri="{BB962C8B-B14F-4D97-AF65-F5344CB8AC3E}">
        <p14:creationId xmlns:p14="http://schemas.microsoft.com/office/powerpoint/2010/main" val="302998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22353" y="4857792"/>
            <a:ext cx="4544695" cy="1501436"/>
          </a:xfrm>
        </p:spPr>
        <p:txBody>
          <a:bodyPr anchor="t"/>
          <a:lstStyle>
            <a:lvl1pPr algn="l">
              <a:defRPr sz="3052" b="1" cap="all"/>
            </a:lvl1pPr>
          </a:lstStyle>
          <a:p>
            <a:r>
              <a:rPr lang="ja-JP" altLang="en-US"/>
              <a:t>マスタ タイトルの書式設定</a:t>
            </a:r>
          </a:p>
        </p:txBody>
      </p:sp>
      <p:sp>
        <p:nvSpPr>
          <p:cNvPr id="3" name="テキスト プレースホルダ 2"/>
          <p:cNvSpPr>
            <a:spLocks noGrp="1"/>
          </p:cNvSpPr>
          <p:nvPr>
            <p:ph type="body" idx="1"/>
          </p:nvPr>
        </p:nvSpPr>
        <p:spPr>
          <a:xfrm>
            <a:off x="422353" y="3204113"/>
            <a:ext cx="4544695" cy="1653679"/>
          </a:xfrm>
        </p:spPr>
        <p:txBody>
          <a:bodyPr anchor="b"/>
          <a:lstStyle>
            <a:lvl1pPr marL="0" indent="0">
              <a:buNone/>
              <a:defRPr sz="1526">
                <a:solidFill>
                  <a:schemeClr val="tx1">
                    <a:tint val="75000"/>
                  </a:schemeClr>
                </a:solidFill>
              </a:defRPr>
            </a:lvl1pPr>
            <a:lvl2pPr marL="348889" indent="0">
              <a:buNone/>
              <a:defRPr sz="1374">
                <a:solidFill>
                  <a:schemeClr val="tx1">
                    <a:tint val="75000"/>
                  </a:schemeClr>
                </a:solidFill>
              </a:defRPr>
            </a:lvl2pPr>
            <a:lvl3pPr marL="697779" indent="0">
              <a:buNone/>
              <a:defRPr sz="1221">
                <a:solidFill>
                  <a:schemeClr val="tx1">
                    <a:tint val="75000"/>
                  </a:schemeClr>
                </a:solidFill>
              </a:defRPr>
            </a:lvl3pPr>
            <a:lvl4pPr marL="1046668" indent="0">
              <a:buNone/>
              <a:defRPr sz="1068">
                <a:solidFill>
                  <a:schemeClr val="tx1">
                    <a:tint val="75000"/>
                  </a:schemeClr>
                </a:solidFill>
              </a:defRPr>
            </a:lvl4pPr>
            <a:lvl5pPr marL="1395557" indent="0">
              <a:buNone/>
              <a:defRPr sz="1068">
                <a:solidFill>
                  <a:schemeClr val="tx1">
                    <a:tint val="75000"/>
                  </a:schemeClr>
                </a:solidFill>
              </a:defRPr>
            </a:lvl5pPr>
            <a:lvl6pPr marL="1744447" indent="0">
              <a:buNone/>
              <a:defRPr sz="1068">
                <a:solidFill>
                  <a:schemeClr val="tx1">
                    <a:tint val="75000"/>
                  </a:schemeClr>
                </a:solidFill>
              </a:defRPr>
            </a:lvl6pPr>
            <a:lvl7pPr marL="2093336" indent="0">
              <a:buNone/>
              <a:defRPr sz="1068">
                <a:solidFill>
                  <a:schemeClr val="tx1">
                    <a:tint val="75000"/>
                  </a:schemeClr>
                </a:solidFill>
              </a:defRPr>
            </a:lvl7pPr>
            <a:lvl8pPr marL="2442225" indent="0">
              <a:buNone/>
              <a:defRPr sz="1068">
                <a:solidFill>
                  <a:schemeClr val="tx1">
                    <a:tint val="75000"/>
                  </a:schemeClr>
                </a:solidFill>
              </a:defRPr>
            </a:lvl8pPr>
            <a:lvl9pPr marL="2791115" indent="0">
              <a:buNone/>
              <a:defRPr sz="1068">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D9785E03-086E-4C4D-BDE5-182FB241FAE9}"/>
              </a:ext>
            </a:extLst>
          </p:cNvPr>
          <p:cNvSpPr>
            <a:spLocks noGrp="1"/>
          </p:cNvSpPr>
          <p:nvPr>
            <p:ph type="dt" sz="half" idx="10"/>
          </p:nvPr>
        </p:nvSpPr>
        <p:spPr/>
        <p:txBody>
          <a:bodyPr/>
          <a:lstStyle>
            <a:lvl1pPr>
              <a:defRPr/>
            </a:lvl1pPr>
          </a:lstStyle>
          <a:p>
            <a:pPr>
              <a:defRPr/>
            </a:pPr>
            <a:fld id="{1BFC2B3F-3BD7-2248-9B34-98F89D60AB82}" type="datetime1">
              <a:t>2021/4/26</a:t>
            </a:fld>
            <a:endParaRPr lang="ja-JP" altLang="en-US"/>
          </a:p>
        </p:txBody>
      </p:sp>
      <p:sp>
        <p:nvSpPr>
          <p:cNvPr id="5" name="フッター プレースホルダ 4">
            <a:extLst>
              <a:ext uri="{FF2B5EF4-FFF2-40B4-BE49-F238E27FC236}">
                <a16:creationId xmlns:a16="http://schemas.microsoft.com/office/drawing/2014/main" id="{A1FE447B-9D4A-024F-B1A0-1B7190ED300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85E918-B896-0F4E-9346-EF8791B2A764}"/>
              </a:ext>
            </a:extLst>
          </p:cNvPr>
          <p:cNvSpPr>
            <a:spLocks noGrp="1"/>
          </p:cNvSpPr>
          <p:nvPr>
            <p:ph type="sldNum" sz="quarter" idx="12"/>
          </p:nvPr>
        </p:nvSpPr>
        <p:spPr/>
        <p:txBody>
          <a:bodyPr/>
          <a:lstStyle>
            <a:lvl1pPr>
              <a:defRPr/>
            </a:lvl1pPr>
          </a:lstStyle>
          <a:p>
            <a:fld id="{C59DF981-BE7D-F348-83DE-2C93BA3FAA7B}" type="slidenum">
              <a:rPr lang="ja-JP" altLang="en-US"/>
              <a:pPr/>
              <a:t>‹#›</a:t>
            </a:fld>
            <a:endParaRPr lang="ja-JP" altLang="en-US"/>
          </a:p>
        </p:txBody>
      </p:sp>
    </p:spTree>
    <p:extLst>
      <p:ext uri="{BB962C8B-B14F-4D97-AF65-F5344CB8AC3E}">
        <p14:creationId xmlns:p14="http://schemas.microsoft.com/office/powerpoint/2010/main" val="204828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00502" y="2547892"/>
            <a:ext cx="1759955" cy="7206190"/>
          </a:xfrm>
        </p:spPr>
        <p:txBody>
          <a:bodyPr/>
          <a:lstStyle>
            <a:lvl1pPr>
              <a:defRPr sz="2137"/>
            </a:lvl1pPr>
            <a:lvl2pPr>
              <a:defRPr sz="1831"/>
            </a:lvl2pPr>
            <a:lvl3pPr>
              <a:defRPr sz="1526"/>
            </a:lvl3pPr>
            <a:lvl4pPr>
              <a:defRPr sz="1374"/>
            </a:lvl4pPr>
            <a:lvl5pPr>
              <a:defRPr sz="1374"/>
            </a:lvl5pPr>
            <a:lvl6pPr>
              <a:defRPr sz="1374"/>
            </a:lvl6pPr>
            <a:lvl7pPr>
              <a:defRPr sz="1374"/>
            </a:lvl7pPr>
            <a:lvl8pPr>
              <a:defRPr sz="1374"/>
            </a:lvl8pPr>
            <a:lvl9pPr>
              <a:defRPr sz="137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2049569" y="2547892"/>
            <a:ext cx="1759955" cy="7206190"/>
          </a:xfrm>
        </p:spPr>
        <p:txBody>
          <a:bodyPr/>
          <a:lstStyle>
            <a:lvl1pPr>
              <a:defRPr sz="2137"/>
            </a:lvl1pPr>
            <a:lvl2pPr>
              <a:defRPr sz="1831"/>
            </a:lvl2pPr>
            <a:lvl3pPr>
              <a:defRPr sz="1526"/>
            </a:lvl3pPr>
            <a:lvl4pPr>
              <a:defRPr sz="1374"/>
            </a:lvl4pPr>
            <a:lvl5pPr>
              <a:defRPr sz="1374"/>
            </a:lvl5pPr>
            <a:lvl6pPr>
              <a:defRPr sz="1374"/>
            </a:lvl6pPr>
            <a:lvl7pPr>
              <a:defRPr sz="1374"/>
            </a:lvl7pPr>
            <a:lvl8pPr>
              <a:defRPr sz="1374"/>
            </a:lvl8pPr>
            <a:lvl9pPr>
              <a:defRPr sz="137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D85060D2-094E-524C-BE52-8BB24381F3F0}"/>
              </a:ext>
            </a:extLst>
          </p:cNvPr>
          <p:cNvSpPr>
            <a:spLocks noGrp="1"/>
          </p:cNvSpPr>
          <p:nvPr>
            <p:ph type="dt" sz="half" idx="10"/>
          </p:nvPr>
        </p:nvSpPr>
        <p:spPr/>
        <p:txBody>
          <a:bodyPr/>
          <a:lstStyle>
            <a:lvl1pPr>
              <a:defRPr/>
            </a:lvl1pPr>
          </a:lstStyle>
          <a:p>
            <a:pPr>
              <a:defRPr/>
            </a:pPr>
            <a:fld id="{2401C476-565A-B648-912A-6F037F46DE31}" type="datetime1">
              <a:t>2021/4/26</a:t>
            </a:fld>
            <a:endParaRPr lang="ja-JP" altLang="en-US"/>
          </a:p>
        </p:txBody>
      </p:sp>
      <p:sp>
        <p:nvSpPr>
          <p:cNvPr id="6" name="フッター プレースホルダ 4">
            <a:extLst>
              <a:ext uri="{FF2B5EF4-FFF2-40B4-BE49-F238E27FC236}">
                <a16:creationId xmlns:a16="http://schemas.microsoft.com/office/drawing/2014/main" id="{5A517E0A-3B38-0645-A672-FD8F19A5318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E68ADC0-D048-C440-A4C7-0B77242E7E15}"/>
              </a:ext>
            </a:extLst>
          </p:cNvPr>
          <p:cNvSpPr>
            <a:spLocks noGrp="1"/>
          </p:cNvSpPr>
          <p:nvPr>
            <p:ph type="sldNum" sz="quarter" idx="12"/>
          </p:nvPr>
        </p:nvSpPr>
        <p:spPr/>
        <p:txBody>
          <a:bodyPr/>
          <a:lstStyle>
            <a:lvl1pPr>
              <a:defRPr/>
            </a:lvl1pPr>
          </a:lstStyle>
          <a:p>
            <a:fld id="{45290A80-5126-F94C-BDEF-CB0DF195CB67}" type="slidenum">
              <a:rPr lang="ja-JP" altLang="en-US"/>
              <a:pPr/>
              <a:t>‹#›</a:t>
            </a:fld>
            <a:endParaRPr lang="ja-JP" altLang="en-US"/>
          </a:p>
        </p:txBody>
      </p:sp>
    </p:spTree>
    <p:extLst>
      <p:ext uri="{BB962C8B-B14F-4D97-AF65-F5344CB8AC3E}">
        <p14:creationId xmlns:p14="http://schemas.microsoft.com/office/powerpoint/2010/main" val="21751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67335" y="302737"/>
            <a:ext cx="4812030" cy="1259946"/>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267335" y="1692178"/>
            <a:ext cx="2362388" cy="705219"/>
          </a:xfrm>
        </p:spPr>
        <p:txBody>
          <a:bodyPr anchor="b"/>
          <a:lstStyle>
            <a:lvl1pPr marL="0" indent="0">
              <a:buNone/>
              <a:defRPr sz="1831" b="1"/>
            </a:lvl1pPr>
            <a:lvl2pPr marL="348889" indent="0">
              <a:buNone/>
              <a:defRPr sz="1526" b="1"/>
            </a:lvl2pPr>
            <a:lvl3pPr marL="697779" indent="0">
              <a:buNone/>
              <a:defRPr sz="1374" b="1"/>
            </a:lvl3pPr>
            <a:lvl4pPr marL="1046668" indent="0">
              <a:buNone/>
              <a:defRPr sz="1221" b="1"/>
            </a:lvl4pPr>
            <a:lvl5pPr marL="1395557" indent="0">
              <a:buNone/>
              <a:defRPr sz="1221" b="1"/>
            </a:lvl5pPr>
            <a:lvl6pPr marL="1744447" indent="0">
              <a:buNone/>
              <a:defRPr sz="1221" b="1"/>
            </a:lvl6pPr>
            <a:lvl7pPr marL="2093336" indent="0">
              <a:buNone/>
              <a:defRPr sz="1221" b="1"/>
            </a:lvl7pPr>
            <a:lvl8pPr marL="2442225" indent="0">
              <a:buNone/>
              <a:defRPr sz="1221" b="1"/>
            </a:lvl8pPr>
            <a:lvl9pPr marL="2791115" indent="0">
              <a:buNone/>
              <a:defRPr sz="1221"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267335" y="2397397"/>
            <a:ext cx="2362388" cy="4355563"/>
          </a:xfrm>
        </p:spPr>
        <p:txBody>
          <a:bodyPr/>
          <a:lstStyle>
            <a:lvl1pPr>
              <a:defRPr sz="1831"/>
            </a:lvl1pPr>
            <a:lvl2pPr>
              <a:defRPr sz="1526"/>
            </a:lvl2pPr>
            <a:lvl3pPr>
              <a:defRPr sz="1374"/>
            </a:lvl3pPr>
            <a:lvl4pPr>
              <a:defRPr sz="1221"/>
            </a:lvl4pPr>
            <a:lvl5pPr>
              <a:defRPr sz="1221"/>
            </a:lvl5pPr>
            <a:lvl6pPr>
              <a:defRPr sz="1221"/>
            </a:lvl6pPr>
            <a:lvl7pPr>
              <a:defRPr sz="1221"/>
            </a:lvl7pPr>
            <a:lvl8pPr>
              <a:defRPr sz="1221"/>
            </a:lvl8pPr>
            <a:lvl9pPr>
              <a:defRPr sz="122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2716050" y="1692178"/>
            <a:ext cx="2363315" cy="705219"/>
          </a:xfrm>
        </p:spPr>
        <p:txBody>
          <a:bodyPr anchor="b"/>
          <a:lstStyle>
            <a:lvl1pPr marL="0" indent="0">
              <a:buNone/>
              <a:defRPr sz="1831" b="1"/>
            </a:lvl1pPr>
            <a:lvl2pPr marL="348889" indent="0">
              <a:buNone/>
              <a:defRPr sz="1526" b="1"/>
            </a:lvl2pPr>
            <a:lvl3pPr marL="697779" indent="0">
              <a:buNone/>
              <a:defRPr sz="1374" b="1"/>
            </a:lvl3pPr>
            <a:lvl4pPr marL="1046668" indent="0">
              <a:buNone/>
              <a:defRPr sz="1221" b="1"/>
            </a:lvl4pPr>
            <a:lvl5pPr marL="1395557" indent="0">
              <a:buNone/>
              <a:defRPr sz="1221" b="1"/>
            </a:lvl5pPr>
            <a:lvl6pPr marL="1744447" indent="0">
              <a:buNone/>
              <a:defRPr sz="1221" b="1"/>
            </a:lvl6pPr>
            <a:lvl7pPr marL="2093336" indent="0">
              <a:buNone/>
              <a:defRPr sz="1221" b="1"/>
            </a:lvl7pPr>
            <a:lvl8pPr marL="2442225" indent="0">
              <a:buNone/>
              <a:defRPr sz="1221" b="1"/>
            </a:lvl8pPr>
            <a:lvl9pPr marL="2791115" indent="0">
              <a:buNone/>
              <a:defRPr sz="1221"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2716050" y="2397397"/>
            <a:ext cx="2363315" cy="4355563"/>
          </a:xfrm>
        </p:spPr>
        <p:txBody>
          <a:bodyPr/>
          <a:lstStyle>
            <a:lvl1pPr>
              <a:defRPr sz="1831"/>
            </a:lvl1pPr>
            <a:lvl2pPr>
              <a:defRPr sz="1526"/>
            </a:lvl2pPr>
            <a:lvl3pPr>
              <a:defRPr sz="1374"/>
            </a:lvl3pPr>
            <a:lvl4pPr>
              <a:defRPr sz="1221"/>
            </a:lvl4pPr>
            <a:lvl5pPr>
              <a:defRPr sz="1221"/>
            </a:lvl5pPr>
            <a:lvl6pPr>
              <a:defRPr sz="1221"/>
            </a:lvl6pPr>
            <a:lvl7pPr>
              <a:defRPr sz="1221"/>
            </a:lvl7pPr>
            <a:lvl8pPr>
              <a:defRPr sz="1221"/>
            </a:lvl8pPr>
            <a:lvl9pPr>
              <a:defRPr sz="122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CAC94DEB-0867-9947-A851-F70E6BBDE571}"/>
              </a:ext>
            </a:extLst>
          </p:cNvPr>
          <p:cNvSpPr>
            <a:spLocks noGrp="1"/>
          </p:cNvSpPr>
          <p:nvPr>
            <p:ph type="dt" sz="half" idx="10"/>
          </p:nvPr>
        </p:nvSpPr>
        <p:spPr/>
        <p:txBody>
          <a:bodyPr/>
          <a:lstStyle>
            <a:lvl1pPr>
              <a:defRPr/>
            </a:lvl1pPr>
          </a:lstStyle>
          <a:p>
            <a:pPr>
              <a:defRPr/>
            </a:pPr>
            <a:fld id="{EA993ED8-C1DB-864C-AFE1-C8CBF0BE0F56}" type="datetime1">
              <a:t>2021/4/26</a:t>
            </a:fld>
            <a:endParaRPr lang="ja-JP" altLang="en-US"/>
          </a:p>
        </p:txBody>
      </p:sp>
      <p:sp>
        <p:nvSpPr>
          <p:cNvPr id="8" name="フッター プレースホルダ 4">
            <a:extLst>
              <a:ext uri="{FF2B5EF4-FFF2-40B4-BE49-F238E27FC236}">
                <a16:creationId xmlns:a16="http://schemas.microsoft.com/office/drawing/2014/main" id="{FE89AE41-AB4F-934E-955E-AE9B25928788}"/>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318B51BE-3332-6A43-8987-D7333FE21620}"/>
              </a:ext>
            </a:extLst>
          </p:cNvPr>
          <p:cNvSpPr>
            <a:spLocks noGrp="1"/>
          </p:cNvSpPr>
          <p:nvPr>
            <p:ph type="sldNum" sz="quarter" idx="12"/>
          </p:nvPr>
        </p:nvSpPr>
        <p:spPr/>
        <p:txBody>
          <a:bodyPr/>
          <a:lstStyle>
            <a:lvl1pPr>
              <a:defRPr/>
            </a:lvl1pPr>
          </a:lstStyle>
          <a:p>
            <a:fld id="{B7EDD43C-4D33-734A-BC14-5296C3ED7E6D}" type="slidenum">
              <a:rPr lang="ja-JP" altLang="en-US"/>
              <a:pPr/>
              <a:t>‹#›</a:t>
            </a:fld>
            <a:endParaRPr lang="ja-JP" altLang="en-US"/>
          </a:p>
        </p:txBody>
      </p:sp>
    </p:spTree>
    <p:extLst>
      <p:ext uri="{BB962C8B-B14F-4D97-AF65-F5344CB8AC3E}">
        <p14:creationId xmlns:p14="http://schemas.microsoft.com/office/powerpoint/2010/main" val="215477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346700" cy="549462"/>
          </a:xfrm>
          <a:solidFill>
            <a:schemeClr val="accent4"/>
          </a:solidFill>
          <a:ln>
            <a:noFill/>
          </a:ln>
        </p:spPr>
        <p:style>
          <a:lnRef idx="2">
            <a:schemeClr val="accent1">
              <a:shade val="50000"/>
            </a:schemeClr>
          </a:lnRef>
          <a:fillRef idx="1">
            <a:schemeClr val="accent1"/>
          </a:fillRef>
          <a:effectRef idx="0">
            <a:schemeClr val="accent1"/>
          </a:effectRef>
          <a:fontRef idx="none"/>
        </p:style>
        <p:txBody>
          <a:bodyPr/>
          <a:lstStyle>
            <a:lvl1pPr marL="1255713" indent="0" algn="l">
              <a:defRPr sz="2000">
                <a:solidFill>
                  <a:schemeClr val="bg1"/>
                </a:solidFill>
              </a:defRPr>
            </a:lvl1p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44300746-576A-D247-8B77-6443B1EA093A}"/>
              </a:ext>
            </a:extLst>
          </p:cNvPr>
          <p:cNvSpPr>
            <a:spLocks noGrp="1"/>
          </p:cNvSpPr>
          <p:nvPr>
            <p:ph type="dt" sz="half" idx="10"/>
          </p:nvPr>
        </p:nvSpPr>
        <p:spPr/>
        <p:txBody>
          <a:bodyPr/>
          <a:lstStyle>
            <a:lvl1pPr>
              <a:defRPr/>
            </a:lvl1pPr>
          </a:lstStyle>
          <a:p>
            <a:pPr>
              <a:defRPr/>
            </a:pPr>
            <a:fld id="{DE32E022-92FD-8548-95E9-281DD33E33B7}" type="datetime1">
              <a:t>2021/4/26</a:t>
            </a:fld>
            <a:endParaRPr lang="ja-JP" altLang="en-US"/>
          </a:p>
        </p:txBody>
      </p:sp>
      <p:sp>
        <p:nvSpPr>
          <p:cNvPr id="4" name="フッター プレースホルダ 4">
            <a:extLst>
              <a:ext uri="{FF2B5EF4-FFF2-40B4-BE49-F238E27FC236}">
                <a16:creationId xmlns:a16="http://schemas.microsoft.com/office/drawing/2014/main" id="{2CF178DF-F607-604F-958A-F8BC1897B23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5BB0B949-AB82-6748-A428-ACB3582986A5}"/>
              </a:ext>
            </a:extLst>
          </p:cNvPr>
          <p:cNvSpPr>
            <a:spLocks noGrp="1"/>
          </p:cNvSpPr>
          <p:nvPr>
            <p:ph type="sldNum" sz="quarter" idx="12"/>
          </p:nvPr>
        </p:nvSpPr>
        <p:spPr/>
        <p:txBody>
          <a:bodyPr/>
          <a:lstStyle>
            <a:lvl1pPr>
              <a:defRPr/>
            </a:lvl1pPr>
          </a:lstStyle>
          <a:p>
            <a:fld id="{56359482-7F31-6542-A7DD-3F4B6F7FD1D3}" type="slidenum">
              <a:rPr lang="ja-JP" altLang="en-US"/>
              <a:pPr/>
              <a:t>‹#›</a:t>
            </a:fld>
            <a:endParaRPr lang="ja-JP" altLang="en-US"/>
          </a:p>
        </p:txBody>
      </p:sp>
    </p:spTree>
    <p:extLst>
      <p:ext uri="{BB962C8B-B14F-4D97-AF65-F5344CB8AC3E}">
        <p14:creationId xmlns:p14="http://schemas.microsoft.com/office/powerpoint/2010/main" val="207945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82B0A0A3-8E74-8343-A146-268607C0C618}"/>
              </a:ext>
            </a:extLst>
          </p:cNvPr>
          <p:cNvSpPr>
            <a:spLocks noGrp="1"/>
          </p:cNvSpPr>
          <p:nvPr>
            <p:ph type="dt" sz="half" idx="10"/>
          </p:nvPr>
        </p:nvSpPr>
        <p:spPr/>
        <p:txBody>
          <a:bodyPr/>
          <a:lstStyle>
            <a:lvl1pPr>
              <a:defRPr/>
            </a:lvl1pPr>
          </a:lstStyle>
          <a:p>
            <a:pPr>
              <a:defRPr/>
            </a:pPr>
            <a:fld id="{57E0C831-AE32-344D-BE99-851DA27DCF5D}" type="datetime1">
              <a:t>2021/4/26</a:t>
            </a:fld>
            <a:endParaRPr lang="ja-JP" altLang="en-US"/>
          </a:p>
        </p:txBody>
      </p:sp>
      <p:sp>
        <p:nvSpPr>
          <p:cNvPr id="3" name="フッター プレースホルダ 4">
            <a:extLst>
              <a:ext uri="{FF2B5EF4-FFF2-40B4-BE49-F238E27FC236}">
                <a16:creationId xmlns:a16="http://schemas.microsoft.com/office/drawing/2014/main" id="{56CD5FA8-FD5D-0545-A463-36C01DB7405D}"/>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BE55CB51-E7D8-9644-9ED1-233C471D7CDF}"/>
              </a:ext>
            </a:extLst>
          </p:cNvPr>
          <p:cNvSpPr>
            <a:spLocks noGrp="1"/>
          </p:cNvSpPr>
          <p:nvPr>
            <p:ph type="sldNum" sz="quarter" idx="12"/>
          </p:nvPr>
        </p:nvSpPr>
        <p:spPr>
          <a:xfrm>
            <a:off x="4072054" y="7296782"/>
            <a:ext cx="1247563" cy="262893"/>
          </a:xfrm>
          <a:noFill/>
        </p:spPr>
        <p:txBody>
          <a:bodyPr anchor="b"/>
          <a:lstStyle>
            <a:lvl1pPr>
              <a:defRPr>
                <a:solidFill>
                  <a:schemeClr val="tx1"/>
                </a:solidFill>
              </a:defRPr>
            </a:lvl1pPr>
          </a:lstStyle>
          <a:p>
            <a:fld id="{F6404350-06A2-E74A-88D4-DA99652C24E2}" type="slidenum">
              <a:rPr lang="ja-JP" altLang="en-US"/>
              <a:pPr/>
              <a:t>‹#›</a:t>
            </a:fld>
            <a:endParaRPr lang="ja-JP" altLang="en-US"/>
          </a:p>
        </p:txBody>
      </p:sp>
    </p:spTree>
    <p:extLst>
      <p:ext uri="{BB962C8B-B14F-4D97-AF65-F5344CB8AC3E}">
        <p14:creationId xmlns:p14="http://schemas.microsoft.com/office/powerpoint/2010/main" val="363728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7335" y="300987"/>
            <a:ext cx="1759028" cy="1280945"/>
          </a:xfrm>
        </p:spPr>
        <p:txBody>
          <a:bodyPr anchor="b"/>
          <a:lstStyle>
            <a:lvl1pPr algn="l">
              <a:defRPr sz="1526" b="1"/>
            </a:lvl1pPr>
          </a:lstStyle>
          <a:p>
            <a:r>
              <a:rPr lang="ja-JP" altLang="en-US"/>
              <a:t>マスタ タイトルの書式設定</a:t>
            </a:r>
          </a:p>
        </p:txBody>
      </p:sp>
      <p:sp>
        <p:nvSpPr>
          <p:cNvPr id="3" name="コンテンツ プレースホルダ 2"/>
          <p:cNvSpPr>
            <a:spLocks noGrp="1"/>
          </p:cNvSpPr>
          <p:nvPr>
            <p:ph idx="1"/>
          </p:nvPr>
        </p:nvSpPr>
        <p:spPr>
          <a:xfrm>
            <a:off x="2090411" y="300988"/>
            <a:ext cx="2988954" cy="6451974"/>
          </a:xfrm>
        </p:spPr>
        <p:txBody>
          <a:bodyPr/>
          <a:lstStyle>
            <a:lvl1pPr>
              <a:defRPr sz="2442"/>
            </a:lvl1pPr>
            <a:lvl2pPr>
              <a:defRPr sz="2137"/>
            </a:lvl2pPr>
            <a:lvl3pPr>
              <a:defRPr sz="1831"/>
            </a:lvl3pPr>
            <a:lvl4pPr>
              <a:defRPr sz="1526"/>
            </a:lvl4pPr>
            <a:lvl5pPr>
              <a:defRPr sz="1526"/>
            </a:lvl5pPr>
            <a:lvl6pPr>
              <a:defRPr sz="1526"/>
            </a:lvl6pPr>
            <a:lvl7pPr>
              <a:defRPr sz="1526"/>
            </a:lvl7pPr>
            <a:lvl8pPr>
              <a:defRPr sz="1526"/>
            </a:lvl8pPr>
            <a:lvl9pPr>
              <a:defRPr sz="152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267335" y="1581933"/>
            <a:ext cx="1759028" cy="5171028"/>
          </a:xfrm>
        </p:spPr>
        <p:txBody>
          <a:bodyPr/>
          <a:lstStyle>
            <a:lvl1pPr marL="0" indent="0">
              <a:buNone/>
              <a:defRPr sz="1068"/>
            </a:lvl1pPr>
            <a:lvl2pPr marL="348889" indent="0">
              <a:buNone/>
              <a:defRPr sz="916"/>
            </a:lvl2pPr>
            <a:lvl3pPr marL="697779" indent="0">
              <a:buNone/>
              <a:defRPr sz="763"/>
            </a:lvl3pPr>
            <a:lvl4pPr marL="1046668" indent="0">
              <a:buNone/>
              <a:defRPr sz="687"/>
            </a:lvl4pPr>
            <a:lvl5pPr marL="1395557" indent="0">
              <a:buNone/>
              <a:defRPr sz="687"/>
            </a:lvl5pPr>
            <a:lvl6pPr marL="1744447" indent="0">
              <a:buNone/>
              <a:defRPr sz="687"/>
            </a:lvl6pPr>
            <a:lvl7pPr marL="2093336" indent="0">
              <a:buNone/>
              <a:defRPr sz="687"/>
            </a:lvl7pPr>
            <a:lvl8pPr marL="2442225" indent="0">
              <a:buNone/>
              <a:defRPr sz="687"/>
            </a:lvl8pPr>
            <a:lvl9pPr marL="2791115" indent="0">
              <a:buNone/>
              <a:defRPr sz="687"/>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2C7C8145-6E10-C64F-9B6D-CBC359D409E4}"/>
              </a:ext>
            </a:extLst>
          </p:cNvPr>
          <p:cNvSpPr>
            <a:spLocks noGrp="1"/>
          </p:cNvSpPr>
          <p:nvPr>
            <p:ph type="dt" sz="half" idx="10"/>
          </p:nvPr>
        </p:nvSpPr>
        <p:spPr/>
        <p:txBody>
          <a:bodyPr/>
          <a:lstStyle>
            <a:lvl1pPr>
              <a:defRPr/>
            </a:lvl1pPr>
          </a:lstStyle>
          <a:p>
            <a:pPr>
              <a:defRPr/>
            </a:pPr>
            <a:fld id="{B8D29BD8-1FEE-9A45-B966-1A95BECDB037}" type="datetime1">
              <a:t>2021/4/26</a:t>
            </a:fld>
            <a:endParaRPr lang="ja-JP" altLang="en-US"/>
          </a:p>
        </p:txBody>
      </p:sp>
      <p:sp>
        <p:nvSpPr>
          <p:cNvPr id="6" name="フッター プレースホルダ 4">
            <a:extLst>
              <a:ext uri="{FF2B5EF4-FFF2-40B4-BE49-F238E27FC236}">
                <a16:creationId xmlns:a16="http://schemas.microsoft.com/office/drawing/2014/main" id="{87DD103F-E6E2-4147-8C5B-6E7214C46E4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9BA71500-C401-DB44-84F4-43E60AF61C9D}"/>
              </a:ext>
            </a:extLst>
          </p:cNvPr>
          <p:cNvSpPr>
            <a:spLocks noGrp="1"/>
          </p:cNvSpPr>
          <p:nvPr>
            <p:ph type="sldNum" sz="quarter" idx="12"/>
          </p:nvPr>
        </p:nvSpPr>
        <p:spPr/>
        <p:txBody>
          <a:bodyPr/>
          <a:lstStyle>
            <a:lvl1pPr>
              <a:defRPr/>
            </a:lvl1pPr>
          </a:lstStyle>
          <a:p>
            <a:fld id="{42449430-39F8-CC4B-A660-261AB48064A5}" type="slidenum">
              <a:rPr lang="ja-JP" altLang="en-US"/>
              <a:pPr/>
              <a:t>‹#›</a:t>
            </a:fld>
            <a:endParaRPr lang="ja-JP" altLang="en-US"/>
          </a:p>
        </p:txBody>
      </p:sp>
    </p:spTree>
    <p:extLst>
      <p:ext uri="{BB962C8B-B14F-4D97-AF65-F5344CB8AC3E}">
        <p14:creationId xmlns:p14="http://schemas.microsoft.com/office/powerpoint/2010/main" val="192580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047991" y="5291773"/>
            <a:ext cx="3208020" cy="624724"/>
          </a:xfrm>
        </p:spPr>
        <p:txBody>
          <a:bodyPr anchor="b"/>
          <a:lstStyle>
            <a:lvl1pPr algn="l">
              <a:defRPr sz="1526" b="1"/>
            </a:lvl1pPr>
          </a:lstStyle>
          <a:p>
            <a:r>
              <a:rPr lang="ja-JP" altLang="en-US"/>
              <a:t>マスタ タイトルの書式設定</a:t>
            </a:r>
          </a:p>
        </p:txBody>
      </p:sp>
      <p:sp>
        <p:nvSpPr>
          <p:cNvPr id="3" name="図プレースホルダ 2"/>
          <p:cNvSpPr>
            <a:spLocks noGrp="1"/>
          </p:cNvSpPr>
          <p:nvPr>
            <p:ph type="pic" idx="1"/>
          </p:nvPr>
        </p:nvSpPr>
        <p:spPr>
          <a:xfrm>
            <a:off x="1047991" y="675471"/>
            <a:ext cx="3208020" cy="4535805"/>
          </a:xfrm>
        </p:spPr>
        <p:txBody>
          <a:bodyPr rtlCol="0">
            <a:normAutofit/>
          </a:bodyPr>
          <a:lstStyle>
            <a:lvl1pPr marL="0" indent="0">
              <a:buNone/>
              <a:defRPr sz="2442"/>
            </a:lvl1pPr>
            <a:lvl2pPr marL="348889" indent="0">
              <a:buNone/>
              <a:defRPr sz="2137"/>
            </a:lvl2pPr>
            <a:lvl3pPr marL="697779" indent="0">
              <a:buNone/>
              <a:defRPr sz="1831"/>
            </a:lvl3pPr>
            <a:lvl4pPr marL="1046668" indent="0">
              <a:buNone/>
              <a:defRPr sz="1526"/>
            </a:lvl4pPr>
            <a:lvl5pPr marL="1395557" indent="0">
              <a:buNone/>
              <a:defRPr sz="1526"/>
            </a:lvl5pPr>
            <a:lvl6pPr marL="1744447" indent="0">
              <a:buNone/>
              <a:defRPr sz="1526"/>
            </a:lvl6pPr>
            <a:lvl7pPr marL="2093336" indent="0">
              <a:buNone/>
              <a:defRPr sz="1526"/>
            </a:lvl7pPr>
            <a:lvl8pPr marL="2442225" indent="0">
              <a:buNone/>
              <a:defRPr sz="1526"/>
            </a:lvl8pPr>
            <a:lvl9pPr marL="2791115" indent="0">
              <a:buNone/>
              <a:defRPr sz="1526"/>
            </a:lvl9pPr>
          </a:lstStyle>
          <a:p>
            <a:pPr lvl="0"/>
            <a:endParaRPr lang="ja-JP" altLang="en-US" noProof="0"/>
          </a:p>
        </p:txBody>
      </p:sp>
      <p:sp>
        <p:nvSpPr>
          <p:cNvPr id="4" name="テキスト プレースホルダ 3"/>
          <p:cNvSpPr>
            <a:spLocks noGrp="1"/>
          </p:cNvSpPr>
          <p:nvPr>
            <p:ph type="body" sz="half" idx="2"/>
          </p:nvPr>
        </p:nvSpPr>
        <p:spPr>
          <a:xfrm>
            <a:off x="1047991" y="5916497"/>
            <a:ext cx="3208020" cy="887211"/>
          </a:xfrm>
        </p:spPr>
        <p:txBody>
          <a:bodyPr/>
          <a:lstStyle>
            <a:lvl1pPr marL="0" indent="0">
              <a:buNone/>
              <a:defRPr sz="1068"/>
            </a:lvl1pPr>
            <a:lvl2pPr marL="348889" indent="0">
              <a:buNone/>
              <a:defRPr sz="916"/>
            </a:lvl2pPr>
            <a:lvl3pPr marL="697779" indent="0">
              <a:buNone/>
              <a:defRPr sz="763"/>
            </a:lvl3pPr>
            <a:lvl4pPr marL="1046668" indent="0">
              <a:buNone/>
              <a:defRPr sz="687"/>
            </a:lvl4pPr>
            <a:lvl5pPr marL="1395557" indent="0">
              <a:buNone/>
              <a:defRPr sz="687"/>
            </a:lvl5pPr>
            <a:lvl6pPr marL="1744447" indent="0">
              <a:buNone/>
              <a:defRPr sz="687"/>
            </a:lvl6pPr>
            <a:lvl7pPr marL="2093336" indent="0">
              <a:buNone/>
              <a:defRPr sz="687"/>
            </a:lvl7pPr>
            <a:lvl8pPr marL="2442225" indent="0">
              <a:buNone/>
              <a:defRPr sz="687"/>
            </a:lvl8pPr>
            <a:lvl9pPr marL="2791115" indent="0">
              <a:buNone/>
              <a:defRPr sz="687"/>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4349F3A-3766-2944-9822-2A56DF2A86CA}"/>
              </a:ext>
            </a:extLst>
          </p:cNvPr>
          <p:cNvSpPr>
            <a:spLocks noGrp="1"/>
          </p:cNvSpPr>
          <p:nvPr>
            <p:ph type="dt" sz="half" idx="10"/>
          </p:nvPr>
        </p:nvSpPr>
        <p:spPr/>
        <p:txBody>
          <a:bodyPr/>
          <a:lstStyle>
            <a:lvl1pPr>
              <a:defRPr/>
            </a:lvl1pPr>
          </a:lstStyle>
          <a:p>
            <a:pPr>
              <a:defRPr/>
            </a:pPr>
            <a:fld id="{55F8ECAF-8A32-3F41-8AE0-ABF9B0B4A39C}" type="datetime1">
              <a:t>2021/4/26</a:t>
            </a:fld>
            <a:endParaRPr lang="ja-JP" altLang="en-US"/>
          </a:p>
        </p:txBody>
      </p:sp>
      <p:sp>
        <p:nvSpPr>
          <p:cNvPr id="6" name="フッター プレースホルダ 4">
            <a:extLst>
              <a:ext uri="{FF2B5EF4-FFF2-40B4-BE49-F238E27FC236}">
                <a16:creationId xmlns:a16="http://schemas.microsoft.com/office/drawing/2014/main" id="{4F6E6DE5-343A-BD4E-B945-C975E36286F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0228AE6-318D-9E41-88F3-8F960864B8F3}"/>
              </a:ext>
            </a:extLst>
          </p:cNvPr>
          <p:cNvSpPr>
            <a:spLocks noGrp="1"/>
          </p:cNvSpPr>
          <p:nvPr>
            <p:ph type="sldNum" sz="quarter" idx="12"/>
          </p:nvPr>
        </p:nvSpPr>
        <p:spPr/>
        <p:txBody>
          <a:bodyPr/>
          <a:lstStyle>
            <a:lvl1pPr>
              <a:defRPr/>
            </a:lvl1pPr>
          </a:lstStyle>
          <a:p>
            <a:fld id="{855C3AE6-365A-AA49-BC4F-83325857221A}" type="slidenum">
              <a:rPr lang="ja-JP" altLang="en-US"/>
              <a:pPr/>
              <a:t>‹#›</a:t>
            </a:fld>
            <a:endParaRPr lang="ja-JP" altLang="en-US"/>
          </a:p>
        </p:txBody>
      </p:sp>
    </p:spTree>
    <p:extLst>
      <p:ext uri="{BB962C8B-B14F-4D97-AF65-F5344CB8AC3E}">
        <p14:creationId xmlns:p14="http://schemas.microsoft.com/office/powerpoint/2010/main" val="143138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7DECC24A-EC8E-5149-AB51-B547BD8EFD1B}"/>
              </a:ext>
            </a:extLst>
          </p:cNvPr>
          <p:cNvSpPr>
            <a:spLocks noGrp="1"/>
          </p:cNvSpPr>
          <p:nvPr>
            <p:ph type="title"/>
          </p:nvPr>
        </p:nvSpPr>
        <p:spPr bwMode="auto">
          <a:xfrm>
            <a:off x="267335" y="302872"/>
            <a:ext cx="4812030"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0404438B-9124-7149-A34D-55002503AFF0}"/>
              </a:ext>
            </a:extLst>
          </p:cNvPr>
          <p:cNvSpPr>
            <a:spLocks noGrp="1"/>
          </p:cNvSpPr>
          <p:nvPr>
            <p:ph type="body" idx="1"/>
          </p:nvPr>
        </p:nvSpPr>
        <p:spPr bwMode="auto">
          <a:xfrm>
            <a:off x="267335" y="1763925"/>
            <a:ext cx="4812030" cy="498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D7B08F2-D139-794E-83F8-348E3DC9426F}"/>
              </a:ext>
            </a:extLst>
          </p:cNvPr>
          <p:cNvSpPr>
            <a:spLocks noGrp="1"/>
          </p:cNvSpPr>
          <p:nvPr>
            <p:ph type="dt" sz="half" idx="2"/>
          </p:nvPr>
        </p:nvSpPr>
        <p:spPr>
          <a:xfrm>
            <a:off x="267335" y="7007237"/>
            <a:ext cx="1247563" cy="402213"/>
          </a:xfrm>
          <a:prstGeom prst="rect">
            <a:avLst/>
          </a:prstGeom>
        </p:spPr>
        <p:txBody>
          <a:bodyPr vert="horz" lIns="91440" tIns="45720" rIns="91440" bIns="45720" rtlCol="0" anchor="ctr"/>
          <a:lstStyle>
            <a:lvl1pPr algn="l" eaLnBrk="1" fontAlgn="auto" hangingPunct="1">
              <a:spcBef>
                <a:spcPts val="0"/>
              </a:spcBef>
              <a:spcAft>
                <a:spcPts val="0"/>
              </a:spcAft>
              <a:defRPr sz="916">
                <a:solidFill>
                  <a:schemeClr val="tx1">
                    <a:tint val="75000"/>
                  </a:schemeClr>
                </a:solidFill>
                <a:latin typeface="+mn-lt"/>
                <a:ea typeface="+mn-ea"/>
              </a:defRPr>
            </a:lvl1pPr>
          </a:lstStyle>
          <a:p>
            <a:pPr>
              <a:defRPr/>
            </a:pPr>
            <a:fld id="{E9634732-6156-8241-BC2B-4199FC117F37}" type="datetime1">
              <a:t>2021/4/26</a:t>
            </a:fld>
            <a:endParaRPr lang="ja-JP" altLang="en-US"/>
          </a:p>
        </p:txBody>
      </p:sp>
      <p:sp>
        <p:nvSpPr>
          <p:cNvPr id="5" name="フッター プレースホルダ 4">
            <a:extLst>
              <a:ext uri="{FF2B5EF4-FFF2-40B4-BE49-F238E27FC236}">
                <a16:creationId xmlns:a16="http://schemas.microsoft.com/office/drawing/2014/main" id="{35B17B0C-5202-0D4B-AC3D-9E68D5C57958}"/>
              </a:ext>
            </a:extLst>
          </p:cNvPr>
          <p:cNvSpPr>
            <a:spLocks noGrp="1"/>
          </p:cNvSpPr>
          <p:nvPr>
            <p:ph type="ftr" sz="quarter" idx="3"/>
          </p:nvPr>
        </p:nvSpPr>
        <p:spPr>
          <a:xfrm>
            <a:off x="1826789" y="7007237"/>
            <a:ext cx="1693122" cy="402213"/>
          </a:xfrm>
          <a:prstGeom prst="rect">
            <a:avLst/>
          </a:prstGeom>
        </p:spPr>
        <p:txBody>
          <a:bodyPr vert="horz" lIns="91440" tIns="45720" rIns="91440" bIns="45720" rtlCol="0" anchor="ctr"/>
          <a:lstStyle>
            <a:lvl1pPr algn="ctr" eaLnBrk="1" fontAlgn="auto" hangingPunct="1">
              <a:spcBef>
                <a:spcPts val="0"/>
              </a:spcBef>
              <a:spcAft>
                <a:spcPts val="0"/>
              </a:spcAft>
              <a:defRPr sz="916">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4C1FC94-3F2E-D244-8438-FCEADFDD17C4}"/>
              </a:ext>
            </a:extLst>
          </p:cNvPr>
          <p:cNvSpPr>
            <a:spLocks noGrp="1"/>
          </p:cNvSpPr>
          <p:nvPr>
            <p:ph type="sldNum" sz="quarter" idx="4"/>
          </p:nvPr>
        </p:nvSpPr>
        <p:spPr>
          <a:xfrm>
            <a:off x="4099137" y="7256803"/>
            <a:ext cx="1247563" cy="223509"/>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16">
                <a:solidFill>
                  <a:srgbClr val="898989"/>
                </a:solidFill>
                <a:latin typeface="Calibri" panose="020F0502020204030204" pitchFamily="34" charset="0"/>
              </a:defRPr>
            </a:lvl1pPr>
          </a:lstStyle>
          <a:p>
            <a:fld id="{2B68A22D-6A7A-4B44-BCDC-1F68E13B858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3358" kern="1200">
          <a:solidFill>
            <a:schemeClr val="tx1"/>
          </a:solidFill>
          <a:latin typeface="+mj-lt"/>
          <a:ea typeface="+mj-ea"/>
          <a:cs typeface="+mj-cs"/>
        </a:defRPr>
      </a:lvl1pPr>
      <a:lvl2pPr algn="ctr" rtl="0" eaLnBrk="0" fontAlgn="base" hangingPunct="0">
        <a:spcBef>
          <a:spcPct val="0"/>
        </a:spcBef>
        <a:spcAft>
          <a:spcPct val="0"/>
        </a:spcAft>
        <a:defRPr kumimoji="1" sz="3358">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58">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58">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58">
          <a:solidFill>
            <a:schemeClr val="tx1"/>
          </a:solidFill>
          <a:latin typeface="Calibri" pitchFamily="34" charset="0"/>
          <a:ea typeface="ＭＳ Ｐゴシック" pitchFamily="50" charset="-128"/>
        </a:defRPr>
      </a:lvl5pPr>
      <a:lvl6pPr marL="348889" algn="ctr" rtl="0" fontAlgn="base">
        <a:spcBef>
          <a:spcPct val="0"/>
        </a:spcBef>
        <a:spcAft>
          <a:spcPct val="0"/>
        </a:spcAft>
        <a:defRPr kumimoji="1" sz="3358">
          <a:solidFill>
            <a:schemeClr val="tx1"/>
          </a:solidFill>
          <a:latin typeface="Calibri" pitchFamily="34" charset="0"/>
          <a:ea typeface="ＭＳ Ｐゴシック" pitchFamily="50" charset="-128"/>
        </a:defRPr>
      </a:lvl6pPr>
      <a:lvl7pPr marL="697779" algn="ctr" rtl="0" fontAlgn="base">
        <a:spcBef>
          <a:spcPct val="0"/>
        </a:spcBef>
        <a:spcAft>
          <a:spcPct val="0"/>
        </a:spcAft>
        <a:defRPr kumimoji="1" sz="3358">
          <a:solidFill>
            <a:schemeClr val="tx1"/>
          </a:solidFill>
          <a:latin typeface="Calibri" pitchFamily="34" charset="0"/>
          <a:ea typeface="ＭＳ Ｐゴシック" pitchFamily="50" charset="-128"/>
        </a:defRPr>
      </a:lvl7pPr>
      <a:lvl8pPr marL="1046668" algn="ctr" rtl="0" fontAlgn="base">
        <a:spcBef>
          <a:spcPct val="0"/>
        </a:spcBef>
        <a:spcAft>
          <a:spcPct val="0"/>
        </a:spcAft>
        <a:defRPr kumimoji="1" sz="3358">
          <a:solidFill>
            <a:schemeClr val="tx1"/>
          </a:solidFill>
          <a:latin typeface="Calibri" pitchFamily="34" charset="0"/>
          <a:ea typeface="ＭＳ Ｐゴシック" pitchFamily="50" charset="-128"/>
        </a:defRPr>
      </a:lvl8pPr>
      <a:lvl9pPr marL="1395557" algn="ctr" rtl="0" fontAlgn="base">
        <a:spcBef>
          <a:spcPct val="0"/>
        </a:spcBef>
        <a:spcAft>
          <a:spcPct val="0"/>
        </a:spcAft>
        <a:defRPr kumimoji="1" sz="3358">
          <a:solidFill>
            <a:schemeClr val="tx1"/>
          </a:solidFill>
          <a:latin typeface="Calibri" pitchFamily="34" charset="0"/>
          <a:ea typeface="ＭＳ Ｐゴシック" pitchFamily="50" charset="-128"/>
        </a:defRPr>
      </a:lvl9pPr>
    </p:titleStyle>
    <p:bodyStyle>
      <a:lvl1pPr marL="261667" indent="-261667" algn="l" rtl="0" eaLnBrk="0" fontAlgn="base" hangingPunct="0">
        <a:spcBef>
          <a:spcPct val="20000"/>
        </a:spcBef>
        <a:spcAft>
          <a:spcPct val="0"/>
        </a:spcAft>
        <a:buFont typeface="Arial" panose="020B0604020202020204" pitchFamily="34" charset="0"/>
        <a:buChar char="•"/>
        <a:defRPr kumimoji="1" sz="2442" kern="1200">
          <a:solidFill>
            <a:schemeClr val="tx1"/>
          </a:solidFill>
          <a:latin typeface="+mn-lt"/>
          <a:ea typeface="+mn-ea"/>
          <a:cs typeface="+mn-cs"/>
        </a:defRPr>
      </a:lvl1pPr>
      <a:lvl2pPr marL="566945" indent="-218056" algn="l" rtl="0" eaLnBrk="0" fontAlgn="base" hangingPunct="0">
        <a:spcBef>
          <a:spcPct val="20000"/>
        </a:spcBef>
        <a:spcAft>
          <a:spcPct val="0"/>
        </a:spcAft>
        <a:buFont typeface="Arial" panose="020B0604020202020204" pitchFamily="34" charset="0"/>
        <a:buChar char="–"/>
        <a:defRPr kumimoji="1" sz="2137" kern="1200">
          <a:solidFill>
            <a:schemeClr val="tx1"/>
          </a:solidFill>
          <a:latin typeface="+mn-lt"/>
          <a:ea typeface="+mn-ea"/>
          <a:cs typeface="+mn-cs"/>
        </a:defRPr>
      </a:lvl2pPr>
      <a:lvl3pPr marL="872223" indent="-174445" algn="l" rtl="0" eaLnBrk="0" fontAlgn="base" hangingPunct="0">
        <a:spcBef>
          <a:spcPct val="20000"/>
        </a:spcBef>
        <a:spcAft>
          <a:spcPct val="0"/>
        </a:spcAft>
        <a:buFont typeface="Arial" panose="020B0604020202020204" pitchFamily="34" charset="0"/>
        <a:buChar char="•"/>
        <a:defRPr kumimoji="1" sz="1831" kern="1200">
          <a:solidFill>
            <a:schemeClr val="tx1"/>
          </a:solidFill>
          <a:latin typeface="+mn-lt"/>
          <a:ea typeface="+mn-ea"/>
          <a:cs typeface="+mn-cs"/>
        </a:defRPr>
      </a:lvl3pPr>
      <a:lvl4pPr marL="1221113" indent="-174445" algn="l" rtl="0" eaLnBrk="0" fontAlgn="base" hangingPunct="0">
        <a:spcBef>
          <a:spcPct val="20000"/>
        </a:spcBef>
        <a:spcAft>
          <a:spcPct val="0"/>
        </a:spcAft>
        <a:buFont typeface="Arial" panose="020B0604020202020204" pitchFamily="34" charset="0"/>
        <a:buChar char="–"/>
        <a:defRPr kumimoji="1" sz="1526" kern="1200">
          <a:solidFill>
            <a:schemeClr val="tx1"/>
          </a:solidFill>
          <a:latin typeface="+mn-lt"/>
          <a:ea typeface="+mn-ea"/>
          <a:cs typeface="+mn-cs"/>
        </a:defRPr>
      </a:lvl4pPr>
      <a:lvl5pPr marL="1570002" indent="-174445" algn="l" rtl="0" eaLnBrk="0" fontAlgn="base" hangingPunct="0">
        <a:spcBef>
          <a:spcPct val="20000"/>
        </a:spcBef>
        <a:spcAft>
          <a:spcPct val="0"/>
        </a:spcAft>
        <a:buFont typeface="Arial" panose="020B0604020202020204" pitchFamily="34" charset="0"/>
        <a:buChar char="»"/>
        <a:defRPr kumimoji="1" sz="1526" kern="1200">
          <a:solidFill>
            <a:schemeClr val="tx1"/>
          </a:solidFill>
          <a:latin typeface="+mn-lt"/>
          <a:ea typeface="+mn-ea"/>
          <a:cs typeface="+mn-cs"/>
        </a:defRPr>
      </a:lvl5pPr>
      <a:lvl6pPr marL="1918891" indent="-174445" algn="l" defTabSz="697779" rtl="0" eaLnBrk="1" latinLnBrk="0" hangingPunct="1">
        <a:spcBef>
          <a:spcPct val="20000"/>
        </a:spcBef>
        <a:buFont typeface="Arial" pitchFamily="34" charset="0"/>
        <a:buChar char="•"/>
        <a:defRPr kumimoji="1" sz="1526" kern="1200">
          <a:solidFill>
            <a:schemeClr val="tx1"/>
          </a:solidFill>
          <a:latin typeface="+mn-lt"/>
          <a:ea typeface="+mn-ea"/>
          <a:cs typeface="+mn-cs"/>
        </a:defRPr>
      </a:lvl6pPr>
      <a:lvl7pPr marL="2267781" indent="-174445" algn="l" defTabSz="697779" rtl="0" eaLnBrk="1" latinLnBrk="0" hangingPunct="1">
        <a:spcBef>
          <a:spcPct val="20000"/>
        </a:spcBef>
        <a:buFont typeface="Arial" pitchFamily="34" charset="0"/>
        <a:buChar char="•"/>
        <a:defRPr kumimoji="1" sz="1526" kern="1200">
          <a:solidFill>
            <a:schemeClr val="tx1"/>
          </a:solidFill>
          <a:latin typeface="+mn-lt"/>
          <a:ea typeface="+mn-ea"/>
          <a:cs typeface="+mn-cs"/>
        </a:defRPr>
      </a:lvl7pPr>
      <a:lvl8pPr marL="2616670" indent="-174445" algn="l" defTabSz="697779" rtl="0" eaLnBrk="1" latinLnBrk="0" hangingPunct="1">
        <a:spcBef>
          <a:spcPct val="20000"/>
        </a:spcBef>
        <a:buFont typeface="Arial" pitchFamily="34" charset="0"/>
        <a:buChar char="•"/>
        <a:defRPr kumimoji="1" sz="1526" kern="1200">
          <a:solidFill>
            <a:schemeClr val="tx1"/>
          </a:solidFill>
          <a:latin typeface="+mn-lt"/>
          <a:ea typeface="+mn-ea"/>
          <a:cs typeface="+mn-cs"/>
        </a:defRPr>
      </a:lvl8pPr>
      <a:lvl9pPr marL="2965559" indent="-174445" algn="l" defTabSz="697779" rtl="0" eaLnBrk="1" latinLnBrk="0" hangingPunct="1">
        <a:spcBef>
          <a:spcPct val="20000"/>
        </a:spcBef>
        <a:buFont typeface="Arial" pitchFamily="34" charset="0"/>
        <a:buChar char="•"/>
        <a:defRPr kumimoji="1" sz="1526" kern="1200">
          <a:solidFill>
            <a:schemeClr val="tx1"/>
          </a:solidFill>
          <a:latin typeface="+mn-lt"/>
          <a:ea typeface="+mn-ea"/>
          <a:cs typeface="+mn-cs"/>
        </a:defRPr>
      </a:lvl9pPr>
    </p:bodyStyle>
    <p:otherStyle>
      <a:defPPr>
        <a:defRPr lang="ja-JP"/>
      </a:defPPr>
      <a:lvl1pPr marL="0" algn="l" defTabSz="697779" rtl="0" eaLnBrk="1" latinLnBrk="0" hangingPunct="1">
        <a:defRPr kumimoji="1" sz="1374" kern="1200">
          <a:solidFill>
            <a:schemeClr val="tx1"/>
          </a:solidFill>
          <a:latin typeface="+mn-lt"/>
          <a:ea typeface="+mn-ea"/>
          <a:cs typeface="+mn-cs"/>
        </a:defRPr>
      </a:lvl1pPr>
      <a:lvl2pPr marL="348889" algn="l" defTabSz="697779" rtl="0" eaLnBrk="1" latinLnBrk="0" hangingPunct="1">
        <a:defRPr kumimoji="1" sz="1374" kern="1200">
          <a:solidFill>
            <a:schemeClr val="tx1"/>
          </a:solidFill>
          <a:latin typeface="+mn-lt"/>
          <a:ea typeface="+mn-ea"/>
          <a:cs typeface="+mn-cs"/>
        </a:defRPr>
      </a:lvl2pPr>
      <a:lvl3pPr marL="697779" algn="l" defTabSz="697779" rtl="0" eaLnBrk="1" latinLnBrk="0" hangingPunct="1">
        <a:defRPr kumimoji="1" sz="1374" kern="1200">
          <a:solidFill>
            <a:schemeClr val="tx1"/>
          </a:solidFill>
          <a:latin typeface="+mn-lt"/>
          <a:ea typeface="+mn-ea"/>
          <a:cs typeface="+mn-cs"/>
        </a:defRPr>
      </a:lvl3pPr>
      <a:lvl4pPr marL="1046668" algn="l" defTabSz="697779" rtl="0" eaLnBrk="1" latinLnBrk="0" hangingPunct="1">
        <a:defRPr kumimoji="1" sz="1374" kern="1200">
          <a:solidFill>
            <a:schemeClr val="tx1"/>
          </a:solidFill>
          <a:latin typeface="+mn-lt"/>
          <a:ea typeface="+mn-ea"/>
          <a:cs typeface="+mn-cs"/>
        </a:defRPr>
      </a:lvl4pPr>
      <a:lvl5pPr marL="1395557" algn="l" defTabSz="697779" rtl="0" eaLnBrk="1" latinLnBrk="0" hangingPunct="1">
        <a:defRPr kumimoji="1" sz="1374" kern="1200">
          <a:solidFill>
            <a:schemeClr val="tx1"/>
          </a:solidFill>
          <a:latin typeface="+mn-lt"/>
          <a:ea typeface="+mn-ea"/>
          <a:cs typeface="+mn-cs"/>
        </a:defRPr>
      </a:lvl5pPr>
      <a:lvl6pPr marL="1744447" algn="l" defTabSz="697779" rtl="0" eaLnBrk="1" latinLnBrk="0" hangingPunct="1">
        <a:defRPr kumimoji="1" sz="1374" kern="1200">
          <a:solidFill>
            <a:schemeClr val="tx1"/>
          </a:solidFill>
          <a:latin typeface="+mn-lt"/>
          <a:ea typeface="+mn-ea"/>
          <a:cs typeface="+mn-cs"/>
        </a:defRPr>
      </a:lvl6pPr>
      <a:lvl7pPr marL="2093336" algn="l" defTabSz="697779" rtl="0" eaLnBrk="1" latinLnBrk="0" hangingPunct="1">
        <a:defRPr kumimoji="1" sz="1374" kern="1200">
          <a:solidFill>
            <a:schemeClr val="tx1"/>
          </a:solidFill>
          <a:latin typeface="+mn-lt"/>
          <a:ea typeface="+mn-ea"/>
          <a:cs typeface="+mn-cs"/>
        </a:defRPr>
      </a:lvl7pPr>
      <a:lvl8pPr marL="2442225" algn="l" defTabSz="697779" rtl="0" eaLnBrk="1" latinLnBrk="0" hangingPunct="1">
        <a:defRPr kumimoji="1" sz="1374" kern="1200">
          <a:solidFill>
            <a:schemeClr val="tx1"/>
          </a:solidFill>
          <a:latin typeface="+mn-lt"/>
          <a:ea typeface="+mn-ea"/>
          <a:cs typeface="+mn-cs"/>
        </a:defRPr>
      </a:lvl8pPr>
      <a:lvl9pPr marL="2791115" algn="l" defTabSz="697779" rtl="0" eaLnBrk="1" latinLnBrk="0" hangingPunct="1">
        <a:defRPr kumimoji="1" sz="13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0.sv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正方形/長方形 7">
            <a:extLst>
              <a:ext uri="{FF2B5EF4-FFF2-40B4-BE49-F238E27FC236}">
                <a16:creationId xmlns:a16="http://schemas.microsoft.com/office/drawing/2014/main" id="{F255AB43-5FCA-C94B-BF70-2981C4499A4C}"/>
              </a:ext>
            </a:extLst>
          </p:cNvPr>
          <p:cNvSpPr>
            <a:spLocks noChangeArrowheads="1"/>
          </p:cNvSpPr>
          <p:nvPr/>
        </p:nvSpPr>
        <p:spPr bwMode="auto">
          <a:xfrm>
            <a:off x="1574305" y="6814610"/>
            <a:ext cx="732893" cy="42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2137">
                <a:latin typeface="+mj-ea"/>
                <a:ea typeface="+mj-ea"/>
              </a:rPr>
              <a:t>名前</a:t>
            </a:r>
          </a:p>
        </p:txBody>
      </p:sp>
      <p:cxnSp>
        <p:nvCxnSpPr>
          <p:cNvPr id="6" name="直線コネクタ 5">
            <a:extLst>
              <a:ext uri="{FF2B5EF4-FFF2-40B4-BE49-F238E27FC236}">
                <a16:creationId xmlns:a16="http://schemas.microsoft.com/office/drawing/2014/main" id="{81E29E75-6014-9B45-B95F-C74575AD1FF9}"/>
              </a:ext>
            </a:extLst>
          </p:cNvPr>
          <p:cNvCxnSpPr/>
          <p:nvPr/>
        </p:nvCxnSpPr>
        <p:spPr>
          <a:xfrm>
            <a:off x="1628822" y="7196229"/>
            <a:ext cx="3380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468BABA-05A2-F349-B8B1-AE270A870F1E}"/>
              </a:ext>
            </a:extLst>
          </p:cNvPr>
          <p:cNvSpPr/>
          <p:nvPr/>
        </p:nvSpPr>
        <p:spPr>
          <a:xfrm>
            <a:off x="1468789" y="121263"/>
            <a:ext cx="3647152" cy="369332"/>
          </a:xfrm>
          <a:prstGeom prst="rect">
            <a:avLst/>
          </a:prstGeom>
        </p:spPr>
        <p:txBody>
          <a:bodyPr wrap="none">
            <a:spAutoFit/>
          </a:bodyPr>
          <a:lstStyle/>
          <a:p>
            <a:pPr algn="r"/>
            <a:r>
              <a:rPr lang="ja-JP" altLang="en-US" b="1" dirty="0">
                <a:solidFill>
                  <a:schemeClr val="tx1">
                    <a:lumMod val="65000"/>
                    <a:lumOff val="35000"/>
                  </a:schemeClr>
                </a:solidFill>
                <a:latin typeface="+mj-ea"/>
                <a:ea typeface="+mj-ea"/>
              </a:rPr>
              <a:t>佐渡ジオパーク学習モデルコース</a:t>
            </a:r>
            <a:endParaRPr lang="ja-JP" altLang="en-US">
              <a:solidFill>
                <a:schemeClr val="tx1">
                  <a:lumMod val="65000"/>
                  <a:lumOff val="35000"/>
                </a:schemeClr>
              </a:solidFill>
              <a:latin typeface="+mj-ea"/>
              <a:ea typeface="+mj-ea"/>
            </a:endParaRPr>
          </a:p>
        </p:txBody>
      </p:sp>
      <p:sp>
        <p:nvSpPr>
          <p:cNvPr id="12" name="正方形/長方形 7">
            <a:extLst>
              <a:ext uri="{FF2B5EF4-FFF2-40B4-BE49-F238E27FC236}">
                <a16:creationId xmlns:a16="http://schemas.microsoft.com/office/drawing/2014/main" id="{74C5805B-57CD-D84C-A25D-C87316C03623}"/>
              </a:ext>
            </a:extLst>
          </p:cNvPr>
          <p:cNvSpPr>
            <a:spLocks noChangeArrowheads="1"/>
          </p:cNvSpPr>
          <p:nvPr/>
        </p:nvSpPr>
        <p:spPr bwMode="auto">
          <a:xfrm>
            <a:off x="1574305" y="6355502"/>
            <a:ext cx="1242648" cy="3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374">
                <a:latin typeface="+mj-ea"/>
                <a:ea typeface="+mj-ea"/>
              </a:rPr>
              <a:t>学年・クラス</a:t>
            </a:r>
          </a:p>
        </p:txBody>
      </p:sp>
      <p:cxnSp>
        <p:nvCxnSpPr>
          <p:cNvPr id="13" name="直線コネクタ 12">
            <a:extLst>
              <a:ext uri="{FF2B5EF4-FFF2-40B4-BE49-F238E27FC236}">
                <a16:creationId xmlns:a16="http://schemas.microsoft.com/office/drawing/2014/main" id="{47942D51-6697-9245-9394-CB1EF595F7F8}"/>
              </a:ext>
            </a:extLst>
          </p:cNvPr>
          <p:cNvCxnSpPr/>
          <p:nvPr/>
        </p:nvCxnSpPr>
        <p:spPr>
          <a:xfrm>
            <a:off x="1628822" y="6700004"/>
            <a:ext cx="33800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pic>
        <p:nvPicPr>
          <p:cNvPr id="4" name="図 3">
            <a:extLst>
              <a:ext uri="{FF2B5EF4-FFF2-40B4-BE49-F238E27FC236}">
                <a16:creationId xmlns:a16="http://schemas.microsoft.com/office/drawing/2014/main" id="{0CBF35C9-B9A0-41F3-ACCB-336F2856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74" y="761363"/>
            <a:ext cx="4859967" cy="5309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4">
            <a:extLst>
              <a:ext uri="{FF2B5EF4-FFF2-40B4-BE49-F238E27FC236}">
                <a16:creationId xmlns:a16="http://schemas.microsoft.com/office/drawing/2014/main" id="{5C3FFCC3-2C95-944F-B263-AAFFACCFF70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534" y="4118589"/>
            <a:ext cx="1905182" cy="13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6">
            <a:extLst>
              <a:ext uri="{FF2B5EF4-FFF2-40B4-BE49-F238E27FC236}">
                <a16:creationId xmlns:a16="http://schemas.microsoft.com/office/drawing/2014/main" id="{644856AC-17EB-D245-89EF-EADB1DA52C0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534" y="2667086"/>
            <a:ext cx="1905182" cy="129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258438" y="5731460"/>
            <a:ext cx="1883278" cy="1273679"/>
            <a:chOff x="1222764" y="681359"/>
            <a:chExt cx="8517756" cy="5760640"/>
          </a:xfrm>
        </p:grpSpPr>
        <p:pic>
          <p:nvPicPr>
            <p:cNvPr id="27" name="図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2764" y="681359"/>
              <a:ext cx="8496945" cy="5760640"/>
            </a:xfrm>
            <a:prstGeom prst="rect">
              <a:avLst/>
            </a:prstGeom>
            <a:ln w="19050">
              <a:solidFill>
                <a:schemeClr val="tx1"/>
              </a:solidFill>
            </a:ln>
          </p:spPr>
        </p:pic>
        <p:sp>
          <p:nvSpPr>
            <p:cNvPr id="3" name="正方形/長方形 2"/>
            <p:cNvSpPr/>
            <p:nvPr/>
          </p:nvSpPr>
          <p:spPr bwMode="auto">
            <a:xfrm>
              <a:off x="3907872" y="5786293"/>
              <a:ext cx="5832648" cy="637607"/>
            </a:xfrm>
            <a:prstGeom prst="rect">
              <a:avLst/>
            </a:prstGeom>
            <a:solidFill>
              <a:srgbClr val="BEA176"/>
            </a:solidFill>
            <a:ln>
              <a:noFill/>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9" name="正方形/長方形 28"/>
            <p:cNvSpPr/>
            <p:nvPr/>
          </p:nvSpPr>
          <p:spPr bwMode="auto">
            <a:xfrm>
              <a:off x="1222764" y="681359"/>
              <a:ext cx="520716" cy="496488"/>
            </a:xfrm>
            <a:prstGeom prst="rect">
              <a:avLst/>
            </a:prstGeom>
            <a:solidFill>
              <a:srgbClr val="C0FCFD"/>
            </a:solidFill>
            <a:ln>
              <a:noFill/>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grpSp>
      <p:pic>
        <p:nvPicPr>
          <p:cNvPr id="17413" name="Picture 16" descr="I:\佐渡ジオパーク関係\イラスト\ＪＰＥＧ・ＢＭＰ\小木成り立ち改カラー.jpg">
            <a:extLst>
              <a:ext uri="{FF2B5EF4-FFF2-40B4-BE49-F238E27FC236}">
                <a16:creationId xmlns:a16="http://schemas.microsoft.com/office/drawing/2014/main" id="{06190E05-A548-6447-B4DA-FAC16673EF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6534" y="1142195"/>
            <a:ext cx="1950588" cy="14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正方形/長方形 3">
            <a:extLst>
              <a:ext uri="{FF2B5EF4-FFF2-40B4-BE49-F238E27FC236}">
                <a16:creationId xmlns:a16="http://schemas.microsoft.com/office/drawing/2014/main" id="{6BE56C34-0593-C84A-8143-117C4E3404EA}"/>
              </a:ext>
            </a:extLst>
          </p:cNvPr>
          <p:cNvSpPr>
            <a:spLocks noChangeArrowheads="1"/>
          </p:cNvSpPr>
          <p:nvPr/>
        </p:nvSpPr>
        <p:spPr bwMode="auto">
          <a:xfrm>
            <a:off x="272859" y="1142129"/>
            <a:ext cx="529419" cy="3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679">
                <a:latin typeface="Arial" panose="020B0604020202020204" pitchFamily="34" charset="0"/>
              </a:rPr>
              <a:t>①</a:t>
            </a:r>
            <a:endParaRPr lang="en-US" altLang="ja-JP" sz="1679">
              <a:latin typeface="Arial" panose="020B0604020202020204" pitchFamily="34" charset="0"/>
            </a:endParaRPr>
          </a:p>
        </p:txBody>
      </p:sp>
      <p:sp>
        <p:nvSpPr>
          <p:cNvPr id="17417" name="正方形/長方形 3">
            <a:extLst>
              <a:ext uri="{FF2B5EF4-FFF2-40B4-BE49-F238E27FC236}">
                <a16:creationId xmlns:a16="http://schemas.microsoft.com/office/drawing/2014/main" id="{23B150B5-0340-4C49-BE3B-A72F9FD8B477}"/>
              </a:ext>
            </a:extLst>
          </p:cNvPr>
          <p:cNvSpPr>
            <a:spLocks noChangeArrowheads="1"/>
          </p:cNvSpPr>
          <p:nvPr/>
        </p:nvSpPr>
        <p:spPr bwMode="auto">
          <a:xfrm>
            <a:off x="255451" y="2668504"/>
            <a:ext cx="529419" cy="3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679" dirty="0">
                <a:latin typeface="Arial" panose="020B0604020202020204" pitchFamily="34" charset="0"/>
              </a:rPr>
              <a:t>②</a:t>
            </a:r>
            <a:endParaRPr lang="en-US" altLang="ja-JP" sz="1679" dirty="0">
              <a:latin typeface="Arial" panose="020B0604020202020204" pitchFamily="34" charset="0"/>
            </a:endParaRPr>
          </a:p>
        </p:txBody>
      </p:sp>
      <p:sp>
        <p:nvSpPr>
          <p:cNvPr id="35" name="正方形/長方形 3">
            <a:extLst>
              <a:ext uri="{FF2B5EF4-FFF2-40B4-BE49-F238E27FC236}">
                <a16:creationId xmlns:a16="http://schemas.microsoft.com/office/drawing/2014/main" id="{E5734D44-81F6-734F-AA0E-EEBFC0F8890D}"/>
              </a:ext>
            </a:extLst>
          </p:cNvPr>
          <p:cNvSpPr>
            <a:spLocks noChangeArrowheads="1"/>
          </p:cNvSpPr>
          <p:nvPr/>
        </p:nvSpPr>
        <p:spPr bwMode="auto">
          <a:xfrm>
            <a:off x="200499" y="4179674"/>
            <a:ext cx="451473" cy="3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679" dirty="0">
                <a:latin typeface="Arial" panose="020B0604020202020204" pitchFamily="34" charset="0"/>
              </a:rPr>
              <a:t>③</a:t>
            </a:r>
            <a:endParaRPr lang="en-US" altLang="ja-JP" sz="1679" dirty="0">
              <a:latin typeface="Arial" panose="020B0604020202020204" pitchFamily="34" charset="0"/>
            </a:endParaRPr>
          </a:p>
        </p:txBody>
      </p:sp>
      <p:sp>
        <p:nvSpPr>
          <p:cNvPr id="38" name="正方形/長方形 3">
            <a:extLst>
              <a:ext uri="{FF2B5EF4-FFF2-40B4-BE49-F238E27FC236}">
                <a16:creationId xmlns:a16="http://schemas.microsoft.com/office/drawing/2014/main" id="{1614487E-A3D7-3D4A-B4AB-10F9F7493495}"/>
              </a:ext>
            </a:extLst>
          </p:cNvPr>
          <p:cNvSpPr>
            <a:spLocks noChangeArrowheads="1"/>
          </p:cNvSpPr>
          <p:nvPr/>
        </p:nvSpPr>
        <p:spPr bwMode="auto">
          <a:xfrm>
            <a:off x="248881" y="5703166"/>
            <a:ext cx="448382" cy="3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679" dirty="0">
                <a:latin typeface="Arial" panose="020B0604020202020204" pitchFamily="34" charset="0"/>
              </a:rPr>
              <a:t>④</a:t>
            </a:r>
            <a:endParaRPr lang="en-US" altLang="ja-JP" sz="1679" dirty="0">
              <a:latin typeface="Arial" panose="020B0604020202020204" pitchFamily="34" charset="0"/>
            </a:endParaRPr>
          </a:p>
        </p:txBody>
      </p:sp>
      <p:sp>
        <p:nvSpPr>
          <p:cNvPr id="41" name="楕円 13">
            <a:extLst>
              <a:ext uri="{FF2B5EF4-FFF2-40B4-BE49-F238E27FC236}">
                <a16:creationId xmlns:a16="http://schemas.microsoft.com/office/drawing/2014/main" id="{89DAC03F-3FCB-4C4C-933E-D428835719F0}"/>
              </a:ext>
            </a:extLst>
          </p:cNvPr>
          <p:cNvSpPr/>
          <p:nvPr/>
        </p:nvSpPr>
        <p:spPr>
          <a:xfrm>
            <a:off x="2243258" y="6166768"/>
            <a:ext cx="164762"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14">
            <a:extLst>
              <a:ext uri="{FF2B5EF4-FFF2-40B4-BE49-F238E27FC236}">
                <a16:creationId xmlns:a16="http://schemas.microsoft.com/office/drawing/2014/main" id="{850D5F2F-94EC-4049-8B22-EA8CC317DC3D}"/>
              </a:ext>
            </a:extLst>
          </p:cNvPr>
          <p:cNvSpPr/>
          <p:nvPr/>
        </p:nvSpPr>
        <p:spPr>
          <a:xfrm>
            <a:off x="2971200" y="6227174"/>
            <a:ext cx="165973"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15">
            <a:extLst>
              <a:ext uri="{FF2B5EF4-FFF2-40B4-BE49-F238E27FC236}">
                <a16:creationId xmlns:a16="http://schemas.microsoft.com/office/drawing/2014/main" id="{DAD5A2C0-D591-AF49-84BA-9B4B22178725}"/>
              </a:ext>
            </a:extLst>
          </p:cNvPr>
          <p:cNvSpPr/>
          <p:nvPr/>
        </p:nvSpPr>
        <p:spPr>
          <a:xfrm>
            <a:off x="2230489" y="4688151"/>
            <a:ext cx="164762"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16">
            <a:extLst>
              <a:ext uri="{FF2B5EF4-FFF2-40B4-BE49-F238E27FC236}">
                <a16:creationId xmlns:a16="http://schemas.microsoft.com/office/drawing/2014/main" id="{1396F23F-DF23-6340-8C35-CDDDA7E5C10A}"/>
              </a:ext>
            </a:extLst>
          </p:cNvPr>
          <p:cNvSpPr/>
          <p:nvPr/>
        </p:nvSpPr>
        <p:spPr>
          <a:xfrm>
            <a:off x="2930811" y="4747814"/>
            <a:ext cx="165973"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a:extLst>
              <a:ext uri="{FF2B5EF4-FFF2-40B4-BE49-F238E27FC236}">
                <a16:creationId xmlns:a16="http://schemas.microsoft.com/office/drawing/2014/main" id="{C68CFC1E-D49C-1247-892A-71706DCE45AE}"/>
              </a:ext>
            </a:extLst>
          </p:cNvPr>
          <p:cNvSpPr>
            <a:spLocks noGrp="1"/>
          </p:cNvSpPr>
          <p:nvPr>
            <p:ph type="title"/>
          </p:nvPr>
        </p:nvSpPr>
        <p:spPr>
          <a:xfrm>
            <a:off x="0" y="0"/>
            <a:ext cx="5346700" cy="549462"/>
          </a:xfrm>
        </p:spPr>
        <p:txBody>
          <a:bodyPr/>
          <a:lstStyle/>
          <a:p>
            <a:r>
              <a:rPr lang="ja-JP" altLang="en-US" sz="1600" dirty="0"/>
              <a:t>小木半島のなりたちを考えよう</a:t>
            </a:r>
            <a:r>
              <a:rPr lang="en-US" altLang="ja-JP" sz="1600" dirty="0"/>
              <a:t>!</a:t>
            </a:r>
            <a:endParaRPr lang="ja-JP" altLang="en-US" sz="1600" dirty="0"/>
          </a:p>
        </p:txBody>
      </p:sp>
      <p:sp>
        <p:nvSpPr>
          <p:cNvPr id="51" name="正方形/長方形 50">
            <a:extLst>
              <a:ext uri="{FF2B5EF4-FFF2-40B4-BE49-F238E27FC236}">
                <a16:creationId xmlns:a16="http://schemas.microsoft.com/office/drawing/2014/main" id="{ABEB46CF-D6C1-E642-868F-85E3E0511F41}"/>
              </a:ext>
            </a:extLst>
          </p:cNvPr>
          <p:cNvSpPr/>
          <p:nvPr/>
        </p:nvSpPr>
        <p:spPr>
          <a:xfrm>
            <a:off x="160496" y="708823"/>
            <a:ext cx="4935457" cy="261610"/>
          </a:xfrm>
          <a:prstGeom prst="rect">
            <a:avLst/>
          </a:prstGeom>
        </p:spPr>
        <p:txBody>
          <a:bodyPr wrap="square">
            <a:spAutoFit/>
          </a:bodyPr>
          <a:lstStyle/>
          <a:p>
            <a:pPr>
              <a:defRPr/>
            </a:pPr>
            <a:r>
              <a:rPr lang="ja-JP" altLang="en-US" sz="1100" dirty="0">
                <a:latin typeface="+mn-ea"/>
                <a:ea typeface="+mn-ea"/>
              </a:rPr>
              <a:t>これまで見学してきた小木半島</a:t>
            </a:r>
            <a:r>
              <a:rPr lang="ja-JP" altLang="en-US" sz="1100">
                <a:latin typeface="+mn-ea"/>
                <a:ea typeface="+mn-ea"/>
              </a:rPr>
              <a:t>の特徴を踏まえて考えてみよう！</a:t>
            </a:r>
            <a:endParaRPr lang="en-US" altLang="ja-JP" sz="1100" dirty="0">
              <a:latin typeface="+mn-ea"/>
              <a:ea typeface="+mn-ea"/>
            </a:endParaRPr>
          </a:p>
        </p:txBody>
      </p:sp>
      <p:sp>
        <p:nvSpPr>
          <p:cNvPr id="30" name="正方形/長方形 3">
            <a:extLst>
              <a:ext uri="{FF2B5EF4-FFF2-40B4-BE49-F238E27FC236}">
                <a16:creationId xmlns:a16="http://schemas.microsoft.com/office/drawing/2014/main" id="{4AC86435-1847-9F40-BC6E-FB7BB909ABBE}"/>
              </a:ext>
            </a:extLst>
          </p:cNvPr>
          <p:cNvSpPr>
            <a:spLocks noChangeArrowheads="1"/>
          </p:cNvSpPr>
          <p:nvPr/>
        </p:nvSpPr>
        <p:spPr bwMode="auto">
          <a:xfrm>
            <a:off x="3166562" y="2777909"/>
            <a:ext cx="2038383" cy="1340680"/>
          </a:xfrm>
          <a:prstGeom prst="rect">
            <a:avLst/>
          </a:prstGeom>
          <a:solidFill>
            <a:schemeClr val="bg1"/>
          </a:solidFill>
          <a:ln w="28575">
            <a:solidFill>
              <a:schemeClr val="accent4"/>
            </a:solidFill>
            <a:round/>
            <a:headEnd/>
            <a:tailEnd/>
          </a:ln>
        </p:spPr>
        <p:txBody>
          <a:bodyPr wrap="square" lIns="109892" tIns="82419" rIns="109892" bIns="8241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ja-JP" sz="2747" dirty="0">
                <a:solidFill>
                  <a:prstClr val="black"/>
                </a:solidFill>
                <a:latin typeface="+mn-ea"/>
                <a:ea typeface="+mn-ea"/>
              </a:rPr>
              <a:t>B </a:t>
            </a:r>
            <a:r>
              <a:rPr lang="ja-JP" altLang="en-US" sz="1221" dirty="0">
                <a:latin typeface="+mn-ea"/>
                <a:ea typeface="+mn-ea"/>
              </a:rPr>
              <a:t>大昔、小木半島は海の底にありました。このとき、海底火山が噴火してたくさんの溶岩が吹き出しました。</a:t>
            </a:r>
            <a:endParaRPr lang="en-US" altLang="ja-JP" sz="1221" dirty="0">
              <a:latin typeface="+mn-ea"/>
              <a:ea typeface="+mn-ea"/>
            </a:endParaRPr>
          </a:p>
        </p:txBody>
      </p:sp>
      <p:sp>
        <p:nvSpPr>
          <p:cNvPr id="33" name="正方形/長方形 3">
            <a:extLst>
              <a:ext uri="{FF2B5EF4-FFF2-40B4-BE49-F238E27FC236}">
                <a16:creationId xmlns:a16="http://schemas.microsoft.com/office/drawing/2014/main" id="{A3E6C877-8D14-6340-B442-9A09BE5A3833}"/>
              </a:ext>
            </a:extLst>
          </p:cNvPr>
          <p:cNvSpPr>
            <a:spLocks noChangeArrowheads="1"/>
          </p:cNvSpPr>
          <p:nvPr/>
        </p:nvSpPr>
        <p:spPr bwMode="auto">
          <a:xfrm>
            <a:off x="3159538" y="1136695"/>
            <a:ext cx="2016858" cy="1528552"/>
          </a:xfrm>
          <a:prstGeom prst="rect">
            <a:avLst/>
          </a:prstGeom>
          <a:solidFill>
            <a:schemeClr val="bg1"/>
          </a:solidFill>
          <a:ln w="28575">
            <a:solidFill>
              <a:schemeClr val="accent4"/>
            </a:solidFill>
            <a:round/>
            <a:headEnd/>
            <a:tailEnd/>
          </a:ln>
        </p:spPr>
        <p:txBody>
          <a:bodyPr wrap="square" lIns="109892" tIns="82419" rIns="109892" bIns="8241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ja-JP" sz="2747" dirty="0">
                <a:latin typeface="+mn-ea"/>
                <a:ea typeface="+mn-ea"/>
              </a:rPr>
              <a:t>A </a:t>
            </a:r>
            <a:r>
              <a:rPr lang="ja-JP" altLang="en-US" sz="1221" dirty="0">
                <a:latin typeface="+mn-ea"/>
                <a:ea typeface="+mn-ea"/>
              </a:rPr>
              <a:t>地震は何回も繰り返され、階段のような地形ができました。</a:t>
            </a:r>
            <a:endParaRPr lang="en-US" altLang="ja-JP" sz="1221" dirty="0">
              <a:latin typeface="+mn-ea"/>
              <a:ea typeface="+mn-ea"/>
            </a:endParaRPr>
          </a:p>
          <a:p>
            <a:pPr eaLnBrk="1" hangingPunct="1">
              <a:spcBef>
                <a:spcPct val="0"/>
              </a:spcBef>
              <a:buNone/>
            </a:pPr>
            <a:r>
              <a:rPr lang="ja-JP" altLang="en-US" sz="1221" dirty="0">
                <a:latin typeface="+mn-ea"/>
                <a:ea typeface="+mn-ea"/>
              </a:rPr>
              <a:t>人々はこの階段のような地形を活用して、サツマイモを栽培しました。</a:t>
            </a:r>
            <a:endParaRPr lang="en-US" altLang="ja-JP" sz="1221" dirty="0">
              <a:latin typeface="+mn-ea"/>
              <a:ea typeface="+mn-ea"/>
            </a:endParaRPr>
          </a:p>
        </p:txBody>
      </p:sp>
      <p:sp>
        <p:nvSpPr>
          <p:cNvPr id="36" name="正方形/長方形 3">
            <a:extLst>
              <a:ext uri="{FF2B5EF4-FFF2-40B4-BE49-F238E27FC236}">
                <a16:creationId xmlns:a16="http://schemas.microsoft.com/office/drawing/2014/main" id="{02627EE4-40EA-454C-97B0-4445A0C349D2}"/>
              </a:ext>
            </a:extLst>
          </p:cNvPr>
          <p:cNvSpPr>
            <a:spLocks noChangeArrowheads="1"/>
          </p:cNvSpPr>
          <p:nvPr/>
        </p:nvSpPr>
        <p:spPr bwMode="auto">
          <a:xfrm>
            <a:off x="3177325" y="4249309"/>
            <a:ext cx="2016858" cy="1152808"/>
          </a:xfrm>
          <a:prstGeom prst="rect">
            <a:avLst/>
          </a:prstGeom>
          <a:solidFill>
            <a:schemeClr val="bg1"/>
          </a:solidFill>
          <a:ln w="28575">
            <a:solidFill>
              <a:schemeClr val="accent4"/>
            </a:solidFill>
            <a:round/>
            <a:headEnd/>
            <a:tailEnd/>
          </a:ln>
        </p:spPr>
        <p:txBody>
          <a:bodyPr wrap="square" lIns="109892" tIns="82419" rIns="109892" bIns="8241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2747" dirty="0">
                <a:latin typeface="+mn-ea"/>
                <a:ea typeface="+mn-ea"/>
              </a:rPr>
              <a:t>C </a:t>
            </a:r>
            <a:r>
              <a:rPr lang="ja-JP" altLang="en-US" sz="1221" dirty="0">
                <a:latin typeface="+mn-ea"/>
                <a:ea typeface="+mn-ea"/>
              </a:rPr>
              <a:t>海は浅くなり、海岸近くには海底火山でできた岩が削られ、平らな海底ができました。</a:t>
            </a:r>
            <a:endParaRPr lang="en-US" altLang="ja-JP" sz="1221" dirty="0">
              <a:latin typeface="+mn-ea"/>
              <a:ea typeface="+mn-ea"/>
            </a:endParaRPr>
          </a:p>
        </p:txBody>
      </p:sp>
      <p:sp>
        <p:nvSpPr>
          <p:cNvPr id="39" name="正方形/長方形 3">
            <a:extLst>
              <a:ext uri="{FF2B5EF4-FFF2-40B4-BE49-F238E27FC236}">
                <a16:creationId xmlns:a16="http://schemas.microsoft.com/office/drawing/2014/main" id="{D24A8DC3-B868-D24A-A126-710277342E72}"/>
              </a:ext>
            </a:extLst>
          </p:cNvPr>
          <p:cNvSpPr>
            <a:spLocks noChangeArrowheads="1"/>
          </p:cNvSpPr>
          <p:nvPr/>
        </p:nvSpPr>
        <p:spPr bwMode="auto">
          <a:xfrm>
            <a:off x="3178719" y="5771086"/>
            <a:ext cx="1997677" cy="1152808"/>
          </a:xfrm>
          <a:prstGeom prst="rect">
            <a:avLst/>
          </a:prstGeom>
          <a:solidFill>
            <a:schemeClr val="bg1"/>
          </a:solidFill>
          <a:ln w="28575">
            <a:solidFill>
              <a:schemeClr val="accent4"/>
            </a:solidFill>
            <a:round/>
            <a:headEnd/>
            <a:tailEnd/>
          </a:ln>
        </p:spPr>
        <p:txBody>
          <a:bodyPr wrap="square" lIns="109892" tIns="82419" rIns="109892" bIns="82419">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ja-JP" sz="2747" dirty="0">
                <a:latin typeface="+mn-ea"/>
                <a:ea typeface="+mn-ea"/>
              </a:rPr>
              <a:t>D </a:t>
            </a:r>
            <a:r>
              <a:rPr lang="ja-JP" altLang="en-US" sz="1221" dirty="0">
                <a:latin typeface="+mn-ea"/>
                <a:ea typeface="+mn-ea"/>
              </a:rPr>
              <a:t>ある時、大地震が起きて浅い海底は持ち上がり、平らな陸地ができました。</a:t>
            </a:r>
            <a:endParaRPr lang="en-US" altLang="ja-JP" sz="1221" dirty="0">
              <a:latin typeface="+mn-ea"/>
              <a:ea typeface="+mn-ea"/>
            </a:endParaRPr>
          </a:p>
        </p:txBody>
      </p:sp>
      <p:sp>
        <p:nvSpPr>
          <p:cNvPr id="6" name="円形吹き出し 5"/>
          <p:cNvSpPr/>
          <p:nvPr/>
        </p:nvSpPr>
        <p:spPr bwMode="auto">
          <a:xfrm>
            <a:off x="1081888" y="5732984"/>
            <a:ext cx="515475" cy="267341"/>
          </a:xfrm>
          <a:prstGeom prst="wedgeEllipseCallout">
            <a:avLst>
              <a:gd name="adj1" fmla="val -32422"/>
              <a:gd name="adj2" fmla="val 127501"/>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pic>
        <p:nvPicPr>
          <p:cNvPr id="5" name="図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2427" y="5775314"/>
            <a:ext cx="209768" cy="209768"/>
          </a:xfrm>
          <a:prstGeom prst="rect">
            <a:avLst/>
          </a:prstGeom>
        </p:spPr>
      </p:pic>
      <p:sp>
        <p:nvSpPr>
          <p:cNvPr id="31" name="正方形/長方形 30">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32" name="楕円 13">
            <a:extLst>
              <a:ext uri="{FF2B5EF4-FFF2-40B4-BE49-F238E27FC236}">
                <a16:creationId xmlns:a16="http://schemas.microsoft.com/office/drawing/2014/main" id="{89DAC03F-3FCB-4C4C-933E-D428835719F0}"/>
              </a:ext>
            </a:extLst>
          </p:cNvPr>
          <p:cNvSpPr/>
          <p:nvPr/>
        </p:nvSpPr>
        <p:spPr>
          <a:xfrm>
            <a:off x="2222205" y="3199890"/>
            <a:ext cx="164762"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14">
            <a:extLst>
              <a:ext uri="{FF2B5EF4-FFF2-40B4-BE49-F238E27FC236}">
                <a16:creationId xmlns:a16="http://schemas.microsoft.com/office/drawing/2014/main" id="{850D5F2F-94EC-4049-8B22-EA8CC317DC3D}"/>
              </a:ext>
            </a:extLst>
          </p:cNvPr>
          <p:cNvSpPr/>
          <p:nvPr/>
        </p:nvSpPr>
        <p:spPr>
          <a:xfrm>
            <a:off x="2950147" y="3260296"/>
            <a:ext cx="165973"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15">
            <a:extLst>
              <a:ext uri="{FF2B5EF4-FFF2-40B4-BE49-F238E27FC236}">
                <a16:creationId xmlns:a16="http://schemas.microsoft.com/office/drawing/2014/main" id="{DAD5A2C0-D591-AF49-84BA-9B4B22178725}"/>
              </a:ext>
            </a:extLst>
          </p:cNvPr>
          <p:cNvSpPr/>
          <p:nvPr/>
        </p:nvSpPr>
        <p:spPr>
          <a:xfrm>
            <a:off x="2209436" y="1721273"/>
            <a:ext cx="164762"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16">
            <a:extLst>
              <a:ext uri="{FF2B5EF4-FFF2-40B4-BE49-F238E27FC236}">
                <a16:creationId xmlns:a16="http://schemas.microsoft.com/office/drawing/2014/main" id="{1396F23F-DF23-6340-8C35-CDDDA7E5C10A}"/>
              </a:ext>
            </a:extLst>
          </p:cNvPr>
          <p:cNvSpPr/>
          <p:nvPr/>
        </p:nvSpPr>
        <p:spPr>
          <a:xfrm>
            <a:off x="2909758" y="1780936"/>
            <a:ext cx="165973" cy="1647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四角形: 角を丸くする 46">
            <a:extLst>
              <a:ext uri="{FF2B5EF4-FFF2-40B4-BE49-F238E27FC236}">
                <a16:creationId xmlns:a16="http://schemas.microsoft.com/office/drawing/2014/main" id="{0F5AF3C1-8733-455E-AA94-A3E98E1FE688}"/>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a:solidFill>
                  <a:schemeClr val="accent4"/>
                </a:solidFill>
                <a:latin typeface="+mj-ea"/>
              </a:rPr>
              <a:t>まとめ</a:t>
            </a:r>
            <a:endParaRPr kumimoji="1" lang="ja-JP" altLang="en-US" sz="1050">
              <a:solidFill>
                <a:schemeClr val="accent4"/>
              </a:solidFill>
              <a:latin typeface="+mn-ea"/>
              <a:ea typeface="+mn-ea"/>
            </a:endParaRPr>
          </a:p>
        </p:txBody>
      </p:sp>
      <p:sp>
        <p:nvSpPr>
          <p:cNvPr id="48" name="スライド番号プレースホルダー 1">
            <a:extLst>
              <a:ext uri="{FF2B5EF4-FFF2-40B4-BE49-F238E27FC236}">
                <a16:creationId xmlns:a16="http://schemas.microsoft.com/office/drawing/2014/main" id="{2247FF6B-C0B2-42BD-90FA-1BC94F2B6B05}"/>
              </a:ext>
            </a:extLst>
          </p:cNvPr>
          <p:cNvSpPr txBox="1">
            <a:spLocks/>
          </p:cNvSpPr>
          <p:nvPr/>
        </p:nvSpPr>
        <p:spPr bwMode="auto">
          <a:xfrm>
            <a:off x="4099137" y="7267606"/>
            <a:ext cx="1247563" cy="2235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20000"/>
              </a:spcBef>
              <a:spcAft>
                <a:spcPct val="0"/>
              </a:spcAft>
              <a:buFont typeface="Arial" panose="020B0604020202020204" pitchFamily="34" charset="0"/>
              <a:buChar char="•"/>
              <a:defRPr kumimoji="1" sz="2442" kern="1200">
                <a:solidFill>
                  <a:schemeClr val="tx1"/>
                </a:solidFill>
                <a:latin typeface="Calibri" panose="020F0502020204030204" pitchFamily="34" charset="0"/>
                <a:ea typeface="ＭＳ Ｐゴシック" panose="020B0600070205080204" pitchFamily="34" charset="-128"/>
                <a:cs typeface="+mn-cs"/>
              </a:defRPr>
            </a:lvl1pPr>
            <a:lvl2pPr marL="566945" indent="-218056" algn="l" rtl="0" eaLnBrk="0" fontAlgn="base" hangingPunct="0">
              <a:spcBef>
                <a:spcPct val="20000"/>
              </a:spcBef>
              <a:spcAft>
                <a:spcPct val="0"/>
              </a:spcAft>
              <a:buFont typeface="Arial" panose="020B0604020202020204" pitchFamily="34" charset="0"/>
              <a:buChar char="–"/>
              <a:defRPr kumimoji="1" sz="2137" kern="1200">
                <a:solidFill>
                  <a:schemeClr val="tx1"/>
                </a:solidFill>
                <a:latin typeface="Calibri" panose="020F0502020204030204" pitchFamily="34" charset="0"/>
                <a:ea typeface="ＭＳ Ｐゴシック" panose="020B0600070205080204" pitchFamily="34" charset="-128"/>
                <a:cs typeface="+mn-cs"/>
              </a:defRPr>
            </a:lvl2pPr>
            <a:lvl3pPr marL="872223" indent="-174445" algn="l" rtl="0" eaLnBrk="0" fontAlgn="base" hangingPunct="0">
              <a:spcBef>
                <a:spcPct val="20000"/>
              </a:spcBef>
              <a:spcAft>
                <a:spcPct val="0"/>
              </a:spcAft>
              <a:buFont typeface="Arial" panose="020B0604020202020204" pitchFamily="34" charset="0"/>
              <a:buChar char="•"/>
              <a:defRPr kumimoji="1" sz="1831" kern="1200">
                <a:solidFill>
                  <a:schemeClr val="tx1"/>
                </a:solidFill>
                <a:latin typeface="Calibri" panose="020F0502020204030204" pitchFamily="34" charset="0"/>
                <a:ea typeface="ＭＳ Ｐゴシック" panose="020B0600070205080204" pitchFamily="34" charset="-128"/>
                <a:cs typeface="+mn-cs"/>
              </a:defRPr>
            </a:lvl3pPr>
            <a:lvl4pPr marL="1221113" indent="-174445" algn="l" rtl="0" eaLnBrk="0" fontAlgn="base"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4pPr>
            <a:lvl5pPr marL="1570002" indent="-174445" algn="l" rtl="0" eaLnBrk="0" fontAlgn="base"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5pPr>
            <a:lvl6pPr marL="1918891" indent="-174445" algn="l" defTabSz="703905" rtl="0" eaLnBrk="0" fontAlgn="base" latinLnBrk="0"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6pPr>
            <a:lvl7pPr marL="2267781" indent="-174445" algn="l" defTabSz="703905" rtl="0" eaLnBrk="0" fontAlgn="base" latinLnBrk="0"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7pPr>
            <a:lvl8pPr marL="2616670" indent="-174445" algn="l" defTabSz="703905" rtl="0" eaLnBrk="0" fontAlgn="base" latinLnBrk="0"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8pPr>
            <a:lvl9pPr marL="2965559" indent="-174445" algn="l" defTabSz="703905" rtl="0" eaLnBrk="0" fontAlgn="base" latinLnBrk="0" hangingPunct="0">
              <a:spcBef>
                <a:spcPct val="20000"/>
              </a:spcBef>
              <a:spcAft>
                <a:spcPct val="0"/>
              </a:spcAft>
              <a:buFont typeface="Arial" panose="020B0604020202020204" pitchFamily="34" charset="0"/>
              <a:buChar char="»"/>
              <a:defRPr kumimoji="1" sz="1526" kern="1200">
                <a:solidFill>
                  <a:schemeClr val="tx1"/>
                </a:solidFill>
                <a:latin typeface="Calibri" panose="020F0502020204030204" pitchFamily="34" charset="0"/>
                <a:ea typeface="ＭＳ Ｐゴシック" panose="020B0600070205080204" pitchFamily="34" charset="-128"/>
                <a:cs typeface="+mn-cs"/>
              </a:defRPr>
            </a:lvl9pPr>
          </a:lstStyle>
          <a:p>
            <a:pPr>
              <a:spcBef>
                <a:spcPct val="0"/>
              </a:spcBef>
              <a:buFontTx/>
              <a:buNone/>
            </a:pPr>
            <a:fld id="{E4B43960-107E-6247-A482-8148468CC02F}" type="slidenum">
              <a:rPr lang="ja-JP" altLang="en-US" sz="916" smtClean="0">
                <a:solidFill>
                  <a:srgbClr val="898989"/>
                </a:solidFill>
              </a:rPr>
              <a:pPr>
                <a:spcBef>
                  <a:spcPct val="0"/>
                </a:spcBef>
                <a:buFontTx/>
                <a:buNone/>
              </a:pPr>
              <a:t>9</a:t>
            </a:fld>
            <a:endParaRPr lang="ja-JP" altLang="en-US" sz="916">
              <a:solidFill>
                <a:srgbClr val="898989"/>
              </a:solidFill>
            </a:endParaRPr>
          </a:p>
        </p:txBody>
      </p:sp>
    </p:spTree>
    <p:extLst>
      <p:ext uri="{BB962C8B-B14F-4D97-AF65-F5344CB8AC3E}">
        <p14:creationId xmlns:p14="http://schemas.microsoft.com/office/powerpoint/2010/main" val="157231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A2F7B-A9CC-2140-B723-08B9C09E3281}"/>
              </a:ext>
            </a:extLst>
          </p:cNvPr>
          <p:cNvSpPr>
            <a:spLocks noGrp="1"/>
          </p:cNvSpPr>
          <p:nvPr>
            <p:ph type="title"/>
          </p:nvPr>
        </p:nvSpPr>
        <p:spPr/>
        <p:txBody>
          <a:bodyPr/>
          <a:lstStyle/>
          <a:p>
            <a:r>
              <a:rPr kumimoji="1" lang="ja-JP" altLang="en-US"/>
              <a:t>旅の思い出スクラップ</a:t>
            </a:r>
          </a:p>
        </p:txBody>
      </p:sp>
      <p:sp>
        <p:nvSpPr>
          <p:cNvPr id="3" name="スライド番号プレースホルダー 2">
            <a:extLst>
              <a:ext uri="{FF2B5EF4-FFF2-40B4-BE49-F238E27FC236}">
                <a16:creationId xmlns:a16="http://schemas.microsoft.com/office/drawing/2014/main" id="{A14CD985-E217-B64E-B2C9-3EE4A359CB9C}"/>
              </a:ext>
            </a:extLst>
          </p:cNvPr>
          <p:cNvSpPr>
            <a:spLocks noGrp="1"/>
          </p:cNvSpPr>
          <p:nvPr>
            <p:ph type="sldNum" sz="quarter" idx="12"/>
          </p:nvPr>
        </p:nvSpPr>
        <p:spPr/>
        <p:txBody>
          <a:bodyPr/>
          <a:lstStyle/>
          <a:p>
            <a:fld id="{56359482-7F31-6542-A7DD-3F4B6F7FD1D3}" type="slidenum">
              <a:rPr lang="ja-JP" altLang="en-US"/>
              <a:pPr/>
              <a:t>10</a:t>
            </a:fld>
            <a:endParaRPr lang="ja-JP" altLang="en-US"/>
          </a:p>
        </p:txBody>
      </p:sp>
      <p:sp>
        <p:nvSpPr>
          <p:cNvPr id="6" name="正方形/長方形 5">
            <a:extLst>
              <a:ext uri="{FF2B5EF4-FFF2-40B4-BE49-F238E27FC236}">
                <a16:creationId xmlns:a16="http://schemas.microsoft.com/office/drawing/2014/main" id="{233953AB-3018-624C-8EA2-FAD1017F5D27}"/>
              </a:ext>
            </a:extLst>
          </p:cNvPr>
          <p:cNvSpPr/>
          <p:nvPr/>
        </p:nvSpPr>
        <p:spPr>
          <a:xfrm>
            <a:off x="217193" y="709923"/>
            <a:ext cx="4929824" cy="276999"/>
          </a:xfrm>
          <a:prstGeom prst="rect">
            <a:avLst/>
          </a:prstGeom>
        </p:spPr>
        <p:txBody>
          <a:bodyPr wrap="square">
            <a:spAutoFit/>
          </a:bodyPr>
          <a:lstStyle/>
          <a:p>
            <a:pPr>
              <a:defRPr/>
            </a:pPr>
            <a:r>
              <a:rPr lang="ja-JP" altLang="en-US" sz="1200" dirty="0">
                <a:latin typeface="+mn-ea"/>
                <a:ea typeface="+mn-ea"/>
              </a:rPr>
              <a:t>旅の記念に、チケットを貼ったり、スタンプを押したりしよう！</a:t>
            </a:r>
            <a:endParaRPr lang="en-US" altLang="ja-JP" sz="1200" dirty="0">
              <a:latin typeface="+mn-ea"/>
              <a:ea typeface="+mn-ea"/>
            </a:endParaRPr>
          </a:p>
        </p:txBody>
      </p:sp>
      <p:graphicFrame>
        <p:nvGraphicFramePr>
          <p:cNvPr id="12" name="表 11">
            <a:extLst>
              <a:ext uri="{FF2B5EF4-FFF2-40B4-BE49-F238E27FC236}">
                <a16:creationId xmlns:a16="http://schemas.microsoft.com/office/drawing/2014/main" id="{7CBFB492-D4E5-DB41-B7F6-46317114D21D}"/>
              </a:ext>
            </a:extLst>
          </p:cNvPr>
          <p:cNvGraphicFramePr>
            <a:graphicFrameLocks noGrp="1"/>
          </p:cNvGraphicFramePr>
          <p:nvPr>
            <p:extLst>
              <p:ext uri="{D42A27DB-BD31-4B8C-83A1-F6EECF244321}">
                <p14:modId xmlns:p14="http://schemas.microsoft.com/office/powerpoint/2010/main" val="1842787990"/>
              </p:ext>
            </p:extLst>
          </p:nvPr>
        </p:nvGraphicFramePr>
        <p:xfrm>
          <a:off x="291777" y="1043533"/>
          <a:ext cx="4763145" cy="5808582"/>
        </p:xfrm>
        <a:graphic>
          <a:graphicData uri="http://schemas.openxmlformats.org/drawingml/2006/table">
            <a:tbl>
              <a:tblPr>
                <a:tableStyleId>{2D5ABB26-0587-4C30-8999-92F81FD0307C}</a:tableStyleId>
              </a:tblPr>
              <a:tblGrid>
                <a:gridCol w="317543">
                  <a:extLst>
                    <a:ext uri="{9D8B030D-6E8A-4147-A177-3AD203B41FA5}">
                      <a16:colId xmlns:a16="http://schemas.microsoft.com/office/drawing/2014/main" val="1896463360"/>
                    </a:ext>
                  </a:extLst>
                </a:gridCol>
                <a:gridCol w="317543">
                  <a:extLst>
                    <a:ext uri="{9D8B030D-6E8A-4147-A177-3AD203B41FA5}">
                      <a16:colId xmlns:a16="http://schemas.microsoft.com/office/drawing/2014/main" val="3139783787"/>
                    </a:ext>
                  </a:extLst>
                </a:gridCol>
                <a:gridCol w="317543">
                  <a:extLst>
                    <a:ext uri="{9D8B030D-6E8A-4147-A177-3AD203B41FA5}">
                      <a16:colId xmlns:a16="http://schemas.microsoft.com/office/drawing/2014/main" val="237061018"/>
                    </a:ext>
                  </a:extLst>
                </a:gridCol>
                <a:gridCol w="317543">
                  <a:extLst>
                    <a:ext uri="{9D8B030D-6E8A-4147-A177-3AD203B41FA5}">
                      <a16:colId xmlns:a16="http://schemas.microsoft.com/office/drawing/2014/main" val="3695600174"/>
                    </a:ext>
                  </a:extLst>
                </a:gridCol>
                <a:gridCol w="317543">
                  <a:extLst>
                    <a:ext uri="{9D8B030D-6E8A-4147-A177-3AD203B41FA5}">
                      <a16:colId xmlns:a16="http://schemas.microsoft.com/office/drawing/2014/main" val="1132886482"/>
                    </a:ext>
                  </a:extLst>
                </a:gridCol>
                <a:gridCol w="317543">
                  <a:extLst>
                    <a:ext uri="{9D8B030D-6E8A-4147-A177-3AD203B41FA5}">
                      <a16:colId xmlns:a16="http://schemas.microsoft.com/office/drawing/2014/main" val="198600909"/>
                    </a:ext>
                  </a:extLst>
                </a:gridCol>
                <a:gridCol w="317543">
                  <a:extLst>
                    <a:ext uri="{9D8B030D-6E8A-4147-A177-3AD203B41FA5}">
                      <a16:colId xmlns:a16="http://schemas.microsoft.com/office/drawing/2014/main" val="3257076691"/>
                    </a:ext>
                  </a:extLst>
                </a:gridCol>
                <a:gridCol w="317543">
                  <a:extLst>
                    <a:ext uri="{9D8B030D-6E8A-4147-A177-3AD203B41FA5}">
                      <a16:colId xmlns:a16="http://schemas.microsoft.com/office/drawing/2014/main" val="3397481744"/>
                    </a:ext>
                  </a:extLst>
                </a:gridCol>
                <a:gridCol w="317543">
                  <a:extLst>
                    <a:ext uri="{9D8B030D-6E8A-4147-A177-3AD203B41FA5}">
                      <a16:colId xmlns:a16="http://schemas.microsoft.com/office/drawing/2014/main" val="1494011572"/>
                    </a:ext>
                  </a:extLst>
                </a:gridCol>
                <a:gridCol w="317543">
                  <a:extLst>
                    <a:ext uri="{9D8B030D-6E8A-4147-A177-3AD203B41FA5}">
                      <a16:colId xmlns:a16="http://schemas.microsoft.com/office/drawing/2014/main" val="1126568051"/>
                    </a:ext>
                  </a:extLst>
                </a:gridCol>
                <a:gridCol w="317543">
                  <a:extLst>
                    <a:ext uri="{9D8B030D-6E8A-4147-A177-3AD203B41FA5}">
                      <a16:colId xmlns:a16="http://schemas.microsoft.com/office/drawing/2014/main" val="4154408052"/>
                    </a:ext>
                  </a:extLst>
                </a:gridCol>
                <a:gridCol w="317543">
                  <a:extLst>
                    <a:ext uri="{9D8B030D-6E8A-4147-A177-3AD203B41FA5}">
                      <a16:colId xmlns:a16="http://schemas.microsoft.com/office/drawing/2014/main" val="1726337820"/>
                    </a:ext>
                  </a:extLst>
                </a:gridCol>
                <a:gridCol w="317543">
                  <a:extLst>
                    <a:ext uri="{9D8B030D-6E8A-4147-A177-3AD203B41FA5}">
                      <a16:colId xmlns:a16="http://schemas.microsoft.com/office/drawing/2014/main" val="3966038168"/>
                    </a:ext>
                  </a:extLst>
                </a:gridCol>
                <a:gridCol w="317543">
                  <a:extLst>
                    <a:ext uri="{9D8B030D-6E8A-4147-A177-3AD203B41FA5}">
                      <a16:colId xmlns:a16="http://schemas.microsoft.com/office/drawing/2014/main" val="47222807"/>
                    </a:ext>
                  </a:extLst>
                </a:gridCol>
                <a:gridCol w="317543">
                  <a:extLst>
                    <a:ext uri="{9D8B030D-6E8A-4147-A177-3AD203B41FA5}">
                      <a16:colId xmlns:a16="http://schemas.microsoft.com/office/drawing/2014/main" val="3657425330"/>
                    </a:ext>
                  </a:extLst>
                </a:gridCol>
              </a:tblGrid>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769347193"/>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837858142"/>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692312368"/>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1150303145"/>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1160986204"/>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202828697"/>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4004732993"/>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2867648703"/>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2232317038"/>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770501832"/>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1878735732"/>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203686328"/>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911206528"/>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86417079"/>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3798280552"/>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1905296229"/>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45833930"/>
                  </a:ext>
                </a:extLst>
              </a:tr>
              <a:tr h="322699">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tc>
                  <a:txBody>
                    <a:bodyPr/>
                    <a:lstStyle/>
                    <a:p>
                      <a:endParaRPr kumimoji="1" lang="ja-JP" altLang="en-US"/>
                    </a:p>
                  </a:txBody>
                  <a:tcPr>
                    <a:lnL w="6350" cap="flat" cmpd="sng" algn="ctr">
                      <a:solidFill>
                        <a:schemeClr val="tx1">
                          <a:lumMod val="50000"/>
                          <a:lumOff val="50000"/>
                        </a:schemeClr>
                      </a:solidFill>
                      <a:prstDash val="dot"/>
                      <a:round/>
                      <a:headEnd type="none" w="med" len="med"/>
                      <a:tailEnd type="none" w="med" len="med"/>
                    </a:lnL>
                    <a:lnR w="6350" cap="flat" cmpd="sng" algn="ctr">
                      <a:solidFill>
                        <a:schemeClr val="tx1">
                          <a:lumMod val="50000"/>
                          <a:lumOff val="50000"/>
                        </a:schemeClr>
                      </a:solidFill>
                      <a:prstDash val="dot"/>
                      <a:round/>
                      <a:headEnd type="none" w="med" len="med"/>
                      <a:tailEnd type="none" w="med" len="med"/>
                    </a:lnR>
                    <a:lnT w="6350" cap="flat" cmpd="sng" algn="ctr">
                      <a:solidFill>
                        <a:schemeClr val="tx1">
                          <a:lumMod val="50000"/>
                          <a:lumOff val="50000"/>
                        </a:schemeClr>
                      </a:solidFill>
                      <a:prstDash val="dot"/>
                      <a:round/>
                      <a:headEnd type="none" w="med" len="med"/>
                      <a:tailEnd type="none" w="med" len="med"/>
                    </a:lnT>
                    <a:lnB w="6350" cap="flat" cmpd="sng" algn="ctr">
                      <a:solidFill>
                        <a:schemeClr val="tx1">
                          <a:lumMod val="50000"/>
                          <a:lumOff val="50000"/>
                        </a:schemeClr>
                      </a:solidFill>
                      <a:prstDash val="dot"/>
                      <a:round/>
                      <a:headEnd type="none" w="med" len="med"/>
                      <a:tailEnd type="none" w="med" len="med"/>
                    </a:lnB>
                  </a:tcPr>
                </a:tc>
                <a:extLst>
                  <a:ext uri="{0D108BD9-81ED-4DB2-BD59-A6C34878D82A}">
                    <a16:rowId xmlns:a16="http://schemas.microsoft.com/office/drawing/2014/main" val="1156482630"/>
                  </a:ext>
                </a:extLst>
              </a:tr>
            </a:tbl>
          </a:graphicData>
        </a:graphic>
      </p:graphicFrame>
      <p:pic>
        <p:nvPicPr>
          <p:cNvPr id="9" name="図 8" descr="表示 が含まれている画像&#10;&#10;自動的に生成された説明">
            <a:extLst>
              <a:ext uri="{FF2B5EF4-FFF2-40B4-BE49-F238E27FC236}">
                <a16:creationId xmlns:a16="http://schemas.microsoft.com/office/drawing/2014/main" id="{D6AFAED1-F32D-3C43-9648-3F11715DCB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09"/>
          <a:stretch/>
        </p:blipFill>
        <p:spPr>
          <a:xfrm>
            <a:off x="217193" y="6273688"/>
            <a:ext cx="1881262" cy="1152128"/>
          </a:xfrm>
          <a:prstGeom prst="rect">
            <a:avLst/>
          </a:prstGeom>
        </p:spPr>
      </p:pic>
      <p:pic>
        <p:nvPicPr>
          <p:cNvPr id="10" name="図 9">
            <a:extLst>
              <a:ext uri="{FF2B5EF4-FFF2-40B4-BE49-F238E27FC236}">
                <a16:creationId xmlns:a16="http://schemas.microsoft.com/office/drawing/2014/main" id="{C140CD7D-4979-384C-A6F9-30D73BCCC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4612" y="709923"/>
            <a:ext cx="720080" cy="807814"/>
          </a:xfrm>
          <a:prstGeom prst="rect">
            <a:avLst/>
          </a:prstGeom>
        </p:spPr>
      </p:pic>
      <p:sp>
        <p:nvSpPr>
          <p:cNvPr id="11" name="正方形/長方形 10">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Tree>
    <p:extLst>
      <p:ext uri="{BB962C8B-B14F-4D97-AF65-F5344CB8AC3E}">
        <p14:creationId xmlns:p14="http://schemas.microsoft.com/office/powerpoint/2010/main" val="384970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グラフィックス 13">
            <a:extLst>
              <a:ext uri="{FF2B5EF4-FFF2-40B4-BE49-F238E27FC236}">
                <a16:creationId xmlns:a16="http://schemas.microsoft.com/office/drawing/2014/main" id="{0F26BC81-E305-42A7-9EFA-D6B51339771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864853" y="4850467"/>
            <a:ext cx="1133937" cy="1531972"/>
          </a:xfrm>
          <a:prstGeom prst="rect">
            <a:avLst/>
          </a:prstGeom>
        </p:spPr>
      </p:pic>
      <p:sp>
        <p:nvSpPr>
          <p:cNvPr id="2" name="タイトル 1">
            <a:extLst>
              <a:ext uri="{FF2B5EF4-FFF2-40B4-BE49-F238E27FC236}">
                <a16:creationId xmlns:a16="http://schemas.microsoft.com/office/drawing/2014/main" id="{EEA18174-D2D7-1949-8360-2549B19BDA3B}"/>
              </a:ext>
            </a:extLst>
          </p:cNvPr>
          <p:cNvSpPr>
            <a:spLocks noGrp="1"/>
          </p:cNvSpPr>
          <p:nvPr>
            <p:ph type="title"/>
          </p:nvPr>
        </p:nvSpPr>
        <p:spPr/>
        <p:txBody>
          <a:bodyPr/>
          <a:lstStyle/>
          <a:p>
            <a:r>
              <a:rPr lang="ja-JP" altLang="en-US"/>
              <a:t>       ルートマップ</a:t>
            </a:r>
          </a:p>
        </p:txBody>
      </p:sp>
      <p:sp>
        <p:nvSpPr>
          <p:cNvPr id="7170" name="スライド番号プレースホルダー 3">
            <a:extLst>
              <a:ext uri="{FF2B5EF4-FFF2-40B4-BE49-F238E27FC236}">
                <a16:creationId xmlns:a16="http://schemas.microsoft.com/office/drawing/2014/main" id="{05FDAE75-EB7A-D440-83CD-B439C9A675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980C843-5448-6541-AA00-6CF735A9FC53}" type="slidenum">
              <a:rPr lang="ja-JP" altLang="en-US" sz="916">
                <a:solidFill>
                  <a:srgbClr val="898989"/>
                </a:solidFill>
              </a:rPr>
              <a:pPr>
                <a:spcBef>
                  <a:spcPct val="0"/>
                </a:spcBef>
                <a:buFontTx/>
                <a:buNone/>
              </a:pPr>
              <a:t>11</a:t>
            </a:fld>
            <a:endParaRPr lang="ja-JP" altLang="en-US" sz="916">
              <a:solidFill>
                <a:srgbClr val="898989"/>
              </a:solidFill>
            </a:endParaRPr>
          </a:p>
        </p:txBody>
      </p:sp>
      <p:pic>
        <p:nvPicPr>
          <p:cNvPr id="24" name="図 2">
            <a:extLst>
              <a:ext uri="{FF2B5EF4-FFF2-40B4-BE49-F238E27FC236}">
                <a16:creationId xmlns:a16="http://schemas.microsoft.com/office/drawing/2014/main" id="{064C9A26-9C32-594A-B494-A47553D96D2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878" y="6358067"/>
            <a:ext cx="789388" cy="9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ナイフ が含まれている画像&#10;&#10;自動的に生成された説明">
            <a:extLst>
              <a:ext uri="{FF2B5EF4-FFF2-40B4-BE49-F238E27FC236}">
                <a16:creationId xmlns:a16="http://schemas.microsoft.com/office/drawing/2014/main" id="{BF100A8A-DA6F-3940-91C8-15074AA5D72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49929" y="6453359"/>
            <a:ext cx="2703133" cy="786115"/>
          </a:xfrm>
          <a:prstGeom prst="rect">
            <a:avLst/>
          </a:prstGeom>
        </p:spPr>
      </p:pic>
      <p:pic>
        <p:nvPicPr>
          <p:cNvPr id="3" name="図 2">
            <a:extLst>
              <a:ext uri="{FF2B5EF4-FFF2-40B4-BE49-F238E27FC236}">
                <a16:creationId xmlns:a16="http://schemas.microsoft.com/office/drawing/2014/main" id="{E75ECF07-C7D3-3449-8A57-07AA59180FF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3846" y="1294628"/>
            <a:ext cx="5179009" cy="3205806"/>
          </a:xfrm>
          <a:prstGeom prst="rect">
            <a:avLst/>
          </a:prstGeom>
        </p:spPr>
      </p:pic>
      <p:sp>
        <p:nvSpPr>
          <p:cNvPr id="10" name="正方形/長方形 9">
            <a:extLst>
              <a:ext uri="{FF2B5EF4-FFF2-40B4-BE49-F238E27FC236}">
                <a16:creationId xmlns:a16="http://schemas.microsoft.com/office/drawing/2014/main" id="{28F10635-E26D-4589-9580-F3F8FBD4A3E4}"/>
              </a:ext>
            </a:extLst>
          </p:cNvPr>
          <p:cNvSpPr/>
          <p:nvPr/>
        </p:nvSpPr>
        <p:spPr bwMode="auto">
          <a:xfrm>
            <a:off x="4061460" y="6096000"/>
            <a:ext cx="358140" cy="175260"/>
          </a:xfrm>
          <a:prstGeom prst="rect">
            <a:avLst/>
          </a:prstGeom>
          <a:noFill/>
          <a:ln w="28575">
            <a:solidFill>
              <a:srgbClr val="E4004F"/>
            </a:solidFill>
            <a:round/>
            <a:headEnd/>
            <a:tailEnd/>
          </a:ln>
        </p:spPr>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13" name="正方形/長方形 12">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pic>
        <p:nvPicPr>
          <p:cNvPr id="16" name="グラフィックス 15">
            <a:extLst>
              <a:ext uri="{FF2B5EF4-FFF2-40B4-BE49-F238E27FC236}">
                <a16:creationId xmlns:a16="http://schemas.microsoft.com/office/drawing/2014/main" id="{CF71873E-C911-4A3D-9952-C05D36F43D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5041737">
            <a:off x="2700436" y="5076463"/>
            <a:ext cx="1531971" cy="745133"/>
          </a:xfrm>
          <a:prstGeom prst="rect">
            <a:avLst/>
          </a:prstGeom>
        </p:spPr>
      </p:pic>
    </p:spTree>
    <p:extLst>
      <p:ext uri="{BB962C8B-B14F-4D97-AF65-F5344CB8AC3E}">
        <p14:creationId xmlns:p14="http://schemas.microsoft.com/office/powerpoint/2010/main" val="333961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50DE85E-EDBF-D241-BE0E-C57A54C654C0}"/>
              </a:ext>
            </a:extLst>
          </p:cNvPr>
          <p:cNvSpPr>
            <a:spLocks noGrp="1"/>
          </p:cNvSpPr>
          <p:nvPr>
            <p:ph type="title"/>
          </p:nvPr>
        </p:nvSpPr>
        <p:spPr/>
        <p:txBody>
          <a:bodyPr/>
          <a:lstStyle/>
          <a:p>
            <a:r>
              <a:rPr lang="ja-JP" altLang="en-US" b="1">
                <a:latin typeface="+mj-ea"/>
                <a:cs typeface="Arial" panose="020B0604020202020204" pitchFamily="34" charset="0"/>
              </a:rPr>
              <a:t>          日程表</a:t>
            </a:r>
            <a:endParaRPr lang="ja-JP" altLang="en-US">
              <a:latin typeface="+mj-ea"/>
              <a:cs typeface="Arial" panose="020B0604020202020204" pitchFamily="34" charset="0"/>
            </a:endParaRPr>
          </a:p>
        </p:txBody>
      </p:sp>
      <p:sp>
        <p:nvSpPr>
          <p:cNvPr id="5122" name="スライド番号プレースホルダー 3">
            <a:extLst>
              <a:ext uri="{FF2B5EF4-FFF2-40B4-BE49-F238E27FC236}">
                <a16:creationId xmlns:a16="http://schemas.microsoft.com/office/drawing/2014/main" id="{82727487-5F53-0242-9AF3-5F5F92A9FA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6D25DC8-B156-5749-9E46-694DDBB0C1DD}" type="slidenum">
              <a:rPr lang="ja-JP" altLang="en-US" sz="916">
                <a:solidFill>
                  <a:srgbClr val="898989"/>
                </a:solidFill>
              </a:rPr>
              <a:pPr>
                <a:spcBef>
                  <a:spcPct val="0"/>
                </a:spcBef>
                <a:buFontTx/>
                <a:buNone/>
              </a:pPr>
              <a:t>1</a:t>
            </a:fld>
            <a:endParaRPr lang="ja-JP" altLang="en-US" sz="916">
              <a:solidFill>
                <a:srgbClr val="898989"/>
              </a:solidFill>
            </a:endParaRPr>
          </a:p>
        </p:txBody>
      </p:sp>
      <p:graphicFrame>
        <p:nvGraphicFramePr>
          <p:cNvPr id="2" name="表 1">
            <a:extLst>
              <a:ext uri="{FF2B5EF4-FFF2-40B4-BE49-F238E27FC236}">
                <a16:creationId xmlns:a16="http://schemas.microsoft.com/office/drawing/2014/main" id="{7D826FA7-6195-0C42-A50C-0665CE2A85B8}"/>
              </a:ext>
            </a:extLst>
          </p:cNvPr>
          <p:cNvGraphicFramePr>
            <a:graphicFrameLocks noGrp="1"/>
          </p:cNvGraphicFramePr>
          <p:nvPr>
            <p:extLst>
              <p:ext uri="{D42A27DB-BD31-4B8C-83A1-F6EECF244321}">
                <p14:modId xmlns:p14="http://schemas.microsoft.com/office/powerpoint/2010/main" val="3173721802"/>
              </p:ext>
            </p:extLst>
          </p:nvPr>
        </p:nvGraphicFramePr>
        <p:xfrm>
          <a:off x="424216" y="2267669"/>
          <a:ext cx="4625398" cy="4599155"/>
        </p:xfrm>
        <a:graphic>
          <a:graphicData uri="http://schemas.openxmlformats.org/drawingml/2006/table">
            <a:tbl>
              <a:tblPr>
                <a:tableStyleId>{5940675A-B579-460E-94D1-54222C63F5DA}</a:tableStyleId>
              </a:tblPr>
              <a:tblGrid>
                <a:gridCol w="736966">
                  <a:extLst>
                    <a:ext uri="{9D8B030D-6E8A-4147-A177-3AD203B41FA5}">
                      <a16:colId xmlns:a16="http://schemas.microsoft.com/office/drawing/2014/main" val="493585317"/>
                    </a:ext>
                  </a:extLst>
                </a:gridCol>
                <a:gridCol w="1512168">
                  <a:extLst>
                    <a:ext uri="{9D8B030D-6E8A-4147-A177-3AD203B41FA5}">
                      <a16:colId xmlns:a16="http://schemas.microsoft.com/office/drawing/2014/main" val="2925981803"/>
                    </a:ext>
                  </a:extLst>
                </a:gridCol>
                <a:gridCol w="2376264">
                  <a:extLst>
                    <a:ext uri="{9D8B030D-6E8A-4147-A177-3AD203B41FA5}">
                      <a16:colId xmlns:a16="http://schemas.microsoft.com/office/drawing/2014/main" val="302999728"/>
                    </a:ext>
                  </a:extLst>
                </a:gridCol>
              </a:tblGrid>
              <a:tr h="337467">
                <a:tc>
                  <a:txBody>
                    <a:bodyPr/>
                    <a:lstStyle/>
                    <a:p>
                      <a:pPr>
                        <a:lnSpc>
                          <a:spcPct val="150000"/>
                        </a:lnSpc>
                      </a:pPr>
                      <a:r>
                        <a:rPr kumimoji="1" lang="en-US" altLang="ja-JP" sz="1400">
                          <a:latin typeface="+mn-ea"/>
                          <a:ea typeface="+mn-ea"/>
                        </a:rPr>
                        <a:t>50</a:t>
                      </a:r>
                      <a:r>
                        <a:rPr kumimoji="1" lang="ja-JP" altLang="en-US" sz="1400">
                          <a:latin typeface="+mn-ea"/>
                          <a:ea typeface="+mn-ea"/>
                        </a:rPr>
                        <a:t>分</a:t>
                      </a:r>
                    </a:p>
                  </a:txBody>
                  <a:tcPr marL="69782" marR="69782" marT="34891" marB="34891"/>
                </a:tc>
                <a:tc gridSpan="2">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en-US" altLang="ja-JP" sz="1400" u="none" strike="noStrike" kern="1200" cap="none" spc="0" normalizeH="0" baseline="0" noProof="0" dirty="0">
                          <a:ln>
                            <a:noFill/>
                          </a:ln>
                          <a:effectLst/>
                          <a:uLnTx/>
                          <a:uFillTx/>
                          <a:latin typeface="+mn-ea"/>
                          <a:ea typeface="+mn-ea"/>
                        </a:rPr>
                        <a:t>① </a:t>
                      </a:r>
                      <a:r>
                        <a:rPr kumimoji="1" lang="ja-JP" altLang="en-US" sz="1400" u="none" strike="noStrike" kern="1200" cap="none" spc="0" normalizeH="0" baseline="0" noProof="0" dirty="0">
                          <a:ln>
                            <a:noFill/>
                          </a:ln>
                          <a:effectLst/>
                          <a:uLnTx/>
                          <a:uFillTx/>
                          <a:latin typeface="+mn-ea"/>
                          <a:ea typeface="+mn-ea"/>
                        </a:rPr>
                        <a:t>琴浦</a:t>
                      </a:r>
                      <a:endParaRPr kumimoji="1" lang="en-US" altLang="ja-JP" sz="1400" u="none" strike="noStrike" kern="1200" cap="none" spc="0" normalizeH="0" baseline="0" noProof="0" dirty="0">
                        <a:ln>
                          <a:noFill/>
                        </a:ln>
                        <a:effectLst/>
                        <a:uLnTx/>
                        <a:uFillTx/>
                        <a:latin typeface="+mn-ea"/>
                        <a:ea typeface="+mn-ea"/>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u="none" strike="noStrike" kern="1200" cap="none" spc="0" normalizeH="0" baseline="0" noProof="0" dirty="0">
                          <a:ln>
                            <a:noFill/>
                          </a:ln>
                          <a:effectLst/>
                          <a:uLnTx/>
                          <a:uFillTx/>
                          <a:latin typeface="+mn-ea"/>
                          <a:ea typeface="+mn-ea"/>
                        </a:rPr>
                        <a:t>謎の食べものを調査しよう！</a:t>
                      </a:r>
                      <a:endParaRPr kumimoji="1" lang="en-US" altLang="ja-JP" sz="1400" u="none" strike="noStrike" kern="1200" cap="none" spc="0" normalizeH="0" baseline="0" noProof="0" dirty="0">
                        <a:ln>
                          <a:noFill/>
                        </a:ln>
                        <a:effectLst/>
                        <a:uLnTx/>
                        <a:uFillTx/>
                        <a:latin typeface="+mn-ea"/>
                        <a:ea typeface="+mn-ea"/>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400" u="none" strike="noStrike" kern="1200" cap="none" spc="0" normalizeH="0" baseline="0" noProof="0" dirty="0">
                        <a:ln>
                          <a:noFill/>
                        </a:ln>
                        <a:effectLst/>
                        <a:uLnTx/>
                        <a:uFillTx/>
                        <a:latin typeface="+mn-ea"/>
                        <a:ea typeface="+mn-ea"/>
                      </a:endParaRPr>
                    </a:p>
                  </a:txBody>
                  <a:tcPr marL="69782" marR="69782" marT="34891" marB="34891"/>
                </a:tc>
                <a:tc hMerge="1">
                  <a:txBody>
                    <a:bodyPr/>
                    <a:lstStyle/>
                    <a:p>
                      <a:endParaRPr kumimoji="1" lang="ja-JP" altLang="en-US"/>
                    </a:p>
                  </a:txBody>
                  <a:tcPr/>
                </a:tc>
                <a:extLst>
                  <a:ext uri="{0D108BD9-81ED-4DB2-BD59-A6C34878D82A}">
                    <a16:rowId xmlns:a16="http://schemas.microsoft.com/office/drawing/2014/main" val="2970955160"/>
                  </a:ext>
                </a:extLst>
              </a:tr>
              <a:tr h="1811279">
                <a:tc>
                  <a:txBody>
                    <a:bodyPr/>
                    <a:lstStyle/>
                    <a:p>
                      <a:pPr>
                        <a:lnSpc>
                          <a:spcPct val="150000"/>
                        </a:lnSpc>
                      </a:pPr>
                      <a:r>
                        <a:rPr kumimoji="1" lang="en-US" altLang="ja-JP" sz="1400">
                          <a:latin typeface="+mn-ea"/>
                          <a:ea typeface="+mn-ea"/>
                        </a:rPr>
                        <a:t>40</a:t>
                      </a:r>
                      <a:r>
                        <a:rPr kumimoji="1" lang="ja-JP" altLang="en-US" sz="1400">
                          <a:latin typeface="+mn-ea"/>
                          <a:ea typeface="+mn-ea"/>
                        </a:rPr>
                        <a:t>分</a:t>
                      </a:r>
                    </a:p>
                  </a:txBody>
                  <a:tcPr marL="69782" marR="69782" marT="34891" marB="34891"/>
                </a:tc>
                <a:tc gridSpan="2">
                  <a:txBody>
                    <a:bodyPr/>
                    <a:lstStyle/>
                    <a:p>
                      <a:pPr>
                        <a:lnSpc>
                          <a:spcPct val="150000"/>
                        </a:lnSpc>
                        <a:defRPr/>
                      </a:pPr>
                      <a:r>
                        <a:rPr lang="en-US" altLang="ja-JP" sz="1400" dirty="0">
                          <a:latin typeface="+mn-ea"/>
                          <a:ea typeface="+mn-ea"/>
                        </a:rPr>
                        <a:t>② </a:t>
                      </a:r>
                      <a:r>
                        <a:rPr lang="ja-JP" altLang="en-US" sz="1400" dirty="0">
                          <a:latin typeface="+mn-ea"/>
                          <a:ea typeface="+mn-ea"/>
                        </a:rPr>
                        <a:t>宿根木海岸</a:t>
                      </a:r>
                      <a:endParaRPr lang="en-US" altLang="ja-JP" sz="1400" dirty="0">
                        <a:latin typeface="+mn-ea"/>
                        <a:ea typeface="+mn-ea"/>
                      </a:endParaRPr>
                    </a:p>
                    <a:p>
                      <a:pPr>
                        <a:lnSpc>
                          <a:spcPct val="150000"/>
                        </a:lnSpc>
                        <a:defRPr/>
                      </a:pPr>
                      <a:r>
                        <a:rPr lang="ja-JP" altLang="en-US" sz="1400" dirty="0">
                          <a:latin typeface="+mn-ea"/>
                          <a:ea typeface="+mn-ea"/>
                        </a:rPr>
                        <a:t>火星のような大地を探検しよう！</a:t>
                      </a:r>
                      <a:endParaRPr lang="en-US" altLang="ja-JP" sz="1400" dirty="0">
                        <a:latin typeface="+mn-ea"/>
                        <a:ea typeface="+mn-ea"/>
                      </a:endParaRPr>
                    </a:p>
                  </a:txBody>
                  <a:tcPr marL="69782" marR="69782" marT="34891" marB="34891"/>
                </a:tc>
                <a:tc hMerge="1">
                  <a:txBody>
                    <a:bodyPr/>
                    <a:lstStyle/>
                    <a:p>
                      <a:endParaRPr kumimoji="1" lang="ja-JP" altLang="en-US"/>
                    </a:p>
                  </a:txBody>
                  <a:tcPr/>
                </a:tc>
                <a:extLst>
                  <a:ext uri="{0D108BD9-81ED-4DB2-BD59-A6C34878D82A}">
                    <a16:rowId xmlns:a16="http://schemas.microsoft.com/office/drawing/2014/main" val="59482763"/>
                  </a:ext>
                </a:extLst>
              </a:tr>
              <a:tr h="388895">
                <a:tc rowSpan="2">
                  <a:txBody>
                    <a:bodyPr/>
                    <a:lstStyle/>
                    <a:p>
                      <a:pPr>
                        <a:lnSpc>
                          <a:spcPct val="150000"/>
                        </a:lnSpc>
                      </a:pPr>
                      <a:r>
                        <a:rPr kumimoji="1" lang="en-US" altLang="ja-JP" sz="1400" dirty="0">
                          <a:latin typeface="+mn-ea"/>
                          <a:ea typeface="+mn-ea"/>
                        </a:rPr>
                        <a:t>60</a:t>
                      </a:r>
                      <a:r>
                        <a:rPr kumimoji="1" lang="ja-JP" altLang="en-US" sz="1400" dirty="0">
                          <a:latin typeface="+mn-ea"/>
                          <a:ea typeface="+mn-ea"/>
                        </a:rPr>
                        <a:t>分</a:t>
                      </a:r>
                    </a:p>
                  </a:txBody>
                  <a:tcPr marL="69782" marR="69782" marT="34891" marB="34891"/>
                </a:tc>
                <a:tc gridSpan="2">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en-US" altLang="ja-JP" sz="1400" u="none" strike="noStrike" kern="1200" cap="none" spc="0" normalizeH="0" baseline="0" noProof="0" dirty="0">
                          <a:ln>
                            <a:noFill/>
                          </a:ln>
                          <a:effectLst/>
                          <a:uLnTx/>
                          <a:uFillTx/>
                          <a:latin typeface="+mn-ea"/>
                          <a:ea typeface="+mn-ea"/>
                        </a:rPr>
                        <a:t>③ </a:t>
                      </a:r>
                      <a:r>
                        <a:rPr kumimoji="1" lang="ja-JP" altLang="en-US" sz="1400" u="none" strike="noStrike" kern="1200" cap="none" spc="0" normalizeH="0" baseline="0" noProof="0" dirty="0">
                          <a:ln>
                            <a:noFill/>
                          </a:ln>
                          <a:effectLst/>
                          <a:uLnTx/>
                          <a:uFillTx/>
                          <a:latin typeface="+mn-ea"/>
                          <a:ea typeface="+mn-ea"/>
                        </a:rPr>
                        <a:t>元小木</a:t>
                      </a:r>
                      <a:endParaRPr kumimoji="1" lang="en-US" altLang="ja-JP" sz="1400" u="none" strike="noStrike" kern="1200" cap="none" spc="0" normalizeH="0" baseline="0" noProof="0" dirty="0">
                        <a:ln>
                          <a:noFill/>
                        </a:ln>
                        <a:effectLst/>
                        <a:uLnTx/>
                        <a:uFillTx/>
                        <a:latin typeface="+mn-ea"/>
                        <a:ea typeface="+mn-ea"/>
                      </a:endParaRPr>
                    </a:p>
                  </a:txBody>
                  <a:tcPr marL="69782" marR="69782" marT="34891" marB="34891"/>
                </a:tc>
                <a:tc hMerge="1">
                  <a:txBody>
                    <a:bodyPr/>
                    <a:lstStyle/>
                    <a:p>
                      <a:endParaRPr kumimoji="1" lang="ja-JP" altLang="en-US"/>
                    </a:p>
                  </a:txBody>
                  <a:tcPr/>
                </a:tc>
                <a:extLst>
                  <a:ext uri="{0D108BD9-81ED-4DB2-BD59-A6C34878D82A}">
                    <a16:rowId xmlns:a16="http://schemas.microsoft.com/office/drawing/2014/main" val="85049374"/>
                  </a:ext>
                </a:extLst>
              </a:tr>
              <a:tr h="1368152">
                <a:tc vMerge="1">
                  <a:txBody>
                    <a:bodyPr/>
                    <a:lstStyle/>
                    <a:p>
                      <a:pPr>
                        <a:lnSpc>
                          <a:spcPct val="150000"/>
                        </a:lnSpc>
                      </a:pPr>
                      <a:endParaRPr kumimoji="1" lang="ja-JP" altLang="en-US" sz="1100" dirty="0">
                        <a:latin typeface="+mn-ea"/>
                        <a:ea typeface="+mn-ea"/>
                      </a:endParaRPr>
                    </a:p>
                  </a:txBody>
                  <a:tcPr marL="69782" marR="69782" marT="34891" marB="34891"/>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en-US" altLang="ja-JP" sz="1400" u="none" strike="noStrike" kern="1200" cap="none" spc="0" normalizeH="0" baseline="0" noProof="0" dirty="0">
                          <a:ln>
                            <a:noFill/>
                          </a:ln>
                          <a:effectLst/>
                          <a:uLnTx/>
                          <a:uFillTx/>
                          <a:latin typeface="+mn-ea"/>
                          <a:ea typeface="+mn-ea"/>
                        </a:rPr>
                        <a:t>A</a:t>
                      </a:r>
                      <a:r>
                        <a:rPr kumimoji="1" lang="ja-JP" altLang="en-US" sz="1400" u="none" strike="noStrike" kern="1200" cap="none" spc="0" normalizeH="0" baseline="0" noProof="0" dirty="0">
                          <a:ln>
                            <a:noFill/>
                          </a:ln>
                          <a:effectLst/>
                          <a:uLnTx/>
                          <a:uFillTx/>
                          <a:latin typeface="+mn-ea"/>
                          <a:ea typeface="+mn-ea"/>
                        </a:rPr>
                        <a:t>　たらい舟に乗船！</a:t>
                      </a:r>
                      <a:endParaRPr kumimoji="1" lang="en-US" altLang="ja-JP" sz="1400" u="none" strike="noStrike" kern="1200" cap="none" spc="0" normalizeH="0" baseline="0" noProof="0" dirty="0">
                        <a:ln>
                          <a:noFill/>
                        </a:ln>
                        <a:effectLst/>
                        <a:uLnTx/>
                        <a:uFillTx/>
                        <a:latin typeface="+mn-ea"/>
                        <a:ea typeface="+mn-ea"/>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u="none" strike="noStrike" kern="1200" cap="none" spc="0" normalizeH="0" baseline="0" noProof="0" dirty="0">
                          <a:ln>
                            <a:noFill/>
                          </a:ln>
                          <a:effectLst/>
                          <a:uLnTx/>
                          <a:uFillTx/>
                          <a:latin typeface="+mn-ea"/>
                          <a:ea typeface="+mn-ea"/>
                        </a:rPr>
                        <a:t>たらい舟娘に</a:t>
                      </a:r>
                      <a:endParaRPr kumimoji="1" lang="en-US" altLang="ja-JP" sz="1400" u="none" strike="noStrike" kern="1200" cap="none" spc="0" normalizeH="0" baseline="0" noProof="0" dirty="0">
                        <a:ln>
                          <a:noFill/>
                        </a:ln>
                        <a:effectLst/>
                        <a:uLnTx/>
                        <a:uFillTx/>
                        <a:latin typeface="+mn-ea"/>
                        <a:ea typeface="+mn-ea"/>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400" u="none" strike="noStrike" kern="1200" cap="none" spc="0" normalizeH="0" baseline="0" noProof="0" dirty="0">
                          <a:ln>
                            <a:noFill/>
                          </a:ln>
                          <a:effectLst/>
                          <a:uLnTx/>
                          <a:uFillTx/>
                          <a:latin typeface="+mn-ea"/>
                          <a:ea typeface="+mn-ea"/>
                        </a:rPr>
                        <a:t>インタビュー！</a:t>
                      </a:r>
                      <a:endParaRPr kumimoji="1" lang="en-US" altLang="ja-JP" sz="1400" u="none" strike="noStrike" kern="1200" cap="none" spc="0" normalizeH="0" baseline="0" noProof="0" dirty="0">
                        <a:ln>
                          <a:noFill/>
                        </a:ln>
                        <a:effectLst/>
                        <a:uLnTx/>
                        <a:uFillTx/>
                        <a:latin typeface="+mn-ea"/>
                        <a:ea typeface="+mn-ea"/>
                      </a:endParaRPr>
                    </a:p>
                  </a:txBody>
                  <a:tcPr marL="69782" marR="69782" marT="34891" marB="34891"/>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en-US" altLang="ja-JP" sz="1400" u="none" strike="noStrike" kern="1200" cap="none" spc="0" normalizeH="0" baseline="0" noProof="0" dirty="0">
                          <a:ln>
                            <a:noFill/>
                          </a:ln>
                          <a:effectLst/>
                          <a:uLnTx/>
                          <a:uFillTx/>
                          <a:latin typeface="+mn-ea"/>
                          <a:ea typeface="+mn-ea"/>
                        </a:rPr>
                        <a:t>B</a:t>
                      </a:r>
                      <a:r>
                        <a:rPr kumimoji="1" lang="ja-JP" altLang="en-US" sz="1400" u="none" strike="noStrike" kern="1200" cap="none" spc="0" normalizeH="0" baseline="0" noProof="0" dirty="0">
                          <a:ln>
                            <a:noFill/>
                          </a:ln>
                          <a:effectLst/>
                          <a:uLnTx/>
                          <a:uFillTx/>
                          <a:latin typeface="+mn-ea"/>
                          <a:ea typeface="+mn-ea"/>
                        </a:rPr>
                        <a:t>　遊歩道を</a:t>
                      </a:r>
                      <a:r>
                        <a:rPr kumimoji="1" lang="en-US" altLang="ja-JP" sz="1400" u="none" strike="noStrike" kern="1200" cap="none" spc="0" normalizeH="0" baseline="0" noProof="0" dirty="0">
                          <a:ln>
                            <a:noFill/>
                          </a:ln>
                          <a:effectLst/>
                          <a:uLnTx/>
                          <a:uFillTx/>
                          <a:latin typeface="+mn-ea"/>
                          <a:ea typeface="+mn-ea"/>
                        </a:rPr>
                        <a:t>1</a:t>
                      </a:r>
                      <a:r>
                        <a:rPr kumimoji="1" lang="ja-JP" altLang="en-US" sz="1400" u="none" strike="noStrike" kern="1200" cap="none" spc="0" normalizeH="0" baseline="0" noProof="0" dirty="0">
                          <a:ln>
                            <a:noFill/>
                          </a:ln>
                          <a:effectLst/>
                          <a:uLnTx/>
                          <a:uFillTx/>
                          <a:latin typeface="+mn-ea"/>
                          <a:ea typeface="+mn-ea"/>
                        </a:rPr>
                        <a:t>周してみよう！</a:t>
                      </a:r>
                      <a:endParaRPr kumimoji="1" lang="en-US" altLang="ja-JP" sz="1400" u="none" strike="noStrike" kern="1200" cap="none" spc="0" normalizeH="0" baseline="0" noProof="0" dirty="0">
                        <a:ln>
                          <a:noFill/>
                        </a:ln>
                        <a:effectLst/>
                        <a:uLnTx/>
                        <a:uFillTx/>
                        <a:latin typeface="+mn-ea"/>
                        <a:ea typeface="+mn-ea"/>
                      </a:endParaRPr>
                    </a:p>
                  </a:txBody>
                  <a:tcPr marL="69782" marR="69782" marT="34891" marB="34891"/>
                </a:tc>
                <a:extLst>
                  <a:ext uri="{0D108BD9-81ED-4DB2-BD59-A6C34878D82A}">
                    <a16:rowId xmlns:a16="http://schemas.microsoft.com/office/drawing/2014/main" val="1561966049"/>
                  </a:ext>
                </a:extLst>
              </a:tr>
            </a:tbl>
          </a:graphicData>
        </a:graphic>
      </p:graphicFrame>
      <p:sp>
        <p:nvSpPr>
          <p:cNvPr id="6" name="正方形/長方形 5">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8" name="角丸四角形 32">
            <a:extLst>
              <a:ext uri="{FF2B5EF4-FFF2-40B4-BE49-F238E27FC236}">
                <a16:creationId xmlns:a16="http://schemas.microsoft.com/office/drawing/2014/main" id="{ED3A28B9-8E7F-4AC3-ABE0-3E689A484658}"/>
              </a:ext>
            </a:extLst>
          </p:cNvPr>
          <p:cNvSpPr/>
          <p:nvPr/>
        </p:nvSpPr>
        <p:spPr>
          <a:xfrm>
            <a:off x="424216" y="596305"/>
            <a:ext cx="4625398" cy="1624521"/>
          </a:xfrm>
          <a:prstGeom prst="roundRect">
            <a:avLst>
              <a:gd name="adj" fmla="val 7834"/>
            </a:avLst>
          </a:prstGeom>
          <a:noFill/>
          <a:ln w="15875">
            <a:solidFill>
              <a:srgbClr val="0381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r>
              <a:rPr lang="ja-JP" altLang="en-US" sz="1400" dirty="0">
                <a:solidFill>
                  <a:schemeClr val="tx1"/>
                </a:solidFill>
                <a:latin typeface="+mn-ea"/>
              </a:rPr>
              <a:t>小木半島は黒色をした岩で被われた半島です。この半島では大地の特色に合わせた人々の暮らしが根付いています。</a:t>
            </a:r>
            <a:endParaRPr lang="en-US" altLang="ja-JP" sz="1400" dirty="0">
              <a:solidFill>
                <a:schemeClr val="tx1"/>
              </a:solidFill>
              <a:latin typeface="+mn-ea"/>
            </a:endParaRPr>
          </a:p>
          <a:p>
            <a:pPr eaLnBrk="1"/>
            <a:endParaRPr lang="en-US" altLang="ja-JP" sz="1400" dirty="0">
              <a:solidFill>
                <a:schemeClr val="tx1"/>
              </a:solidFill>
              <a:latin typeface="+mn-ea"/>
            </a:endParaRPr>
          </a:p>
          <a:p>
            <a:pPr eaLnBrk="1"/>
            <a:r>
              <a:rPr lang="ja-JP" altLang="en-US" sz="1400">
                <a:solidFill>
                  <a:schemeClr val="tx1"/>
                </a:solidFill>
                <a:latin typeface="+mn-ea"/>
              </a:rPr>
              <a:t>この黒い大地誕生の秘密と、各集落にある食べ物や乗り物を探りにいきましょう！</a:t>
            </a:r>
            <a:endParaRPr kumimoji="1" lang="ja-JP" altLang="en-US" sz="1400" dirty="0">
              <a:solidFill>
                <a:schemeClr val="tx1"/>
              </a:solidFill>
              <a:latin typeface="+mn-ea"/>
              <a:ea typeface="+mn-ea"/>
            </a:endParaRPr>
          </a:p>
        </p:txBody>
      </p:sp>
    </p:spTree>
    <p:extLst>
      <p:ext uri="{BB962C8B-B14F-4D97-AF65-F5344CB8AC3E}">
        <p14:creationId xmlns:p14="http://schemas.microsoft.com/office/powerpoint/2010/main" val="57504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a:xfrm>
            <a:off x="0" y="0"/>
            <a:ext cx="5346700" cy="549462"/>
          </a:xfrm>
        </p:spPr>
        <p:txBody>
          <a:bodyPr>
            <a:noAutofit/>
          </a:bodyPr>
          <a:lstStyle/>
          <a:p>
            <a:r>
              <a:rPr lang="ja-JP" altLang="en-US" sz="2442" b="1">
                <a:latin typeface="+mj-ea"/>
              </a:rPr>
              <a:t>謎</a:t>
            </a:r>
            <a:r>
              <a:rPr lang="ja-JP" altLang="en-US" sz="2442" b="1" dirty="0">
                <a:latin typeface="+mj-ea"/>
              </a:rPr>
              <a:t>の食べもの　</a:t>
            </a:r>
            <a:endParaRPr lang="ja-JP" altLang="en-US" sz="2442" dirty="0">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2</a:t>
            </a:fld>
            <a:endParaRPr lang="ja-JP" altLang="en-US" sz="916">
              <a:solidFill>
                <a:srgbClr val="898989"/>
              </a:solidFill>
            </a:endParaRPr>
          </a:p>
        </p:txBody>
      </p:sp>
      <p:sp>
        <p:nvSpPr>
          <p:cNvPr id="21" name="正方形/長方形 20">
            <a:extLst>
              <a:ext uri="{FF2B5EF4-FFF2-40B4-BE49-F238E27FC236}">
                <a16:creationId xmlns:a16="http://schemas.microsoft.com/office/drawing/2014/main" id="{A52E77B1-4BC7-654C-B52C-2D8EEB90F9EC}"/>
              </a:ext>
            </a:extLst>
          </p:cNvPr>
          <p:cNvSpPr/>
          <p:nvPr/>
        </p:nvSpPr>
        <p:spPr>
          <a:xfrm>
            <a:off x="153070" y="2244748"/>
            <a:ext cx="4926295" cy="5256584"/>
          </a:xfrm>
          <a:prstGeom prst="rect">
            <a:avLst/>
          </a:prstGeom>
        </p:spPr>
        <p:txBody>
          <a:bodyPr wrap="square">
            <a:noAutofit/>
          </a:bodyPr>
          <a:lstStyle/>
          <a:p>
            <a:pPr>
              <a:defRPr/>
            </a:pPr>
            <a:r>
              <a:rPr lang="ja-JP" altLang="en-US" sz="1100" dirty="0">
                <a:latin typeface="+mn-ea"/>
                <a:ea typeface="+mn-ea"/>
              </a:rPr>
              <a:t>予想してみよう</a:t>
            </a:r>
            <a:endParaRPr lang="en-US" altLang="ja-JP" sz="1100" dirty="0">
              <a:latin typeface="+mn-ea"/>
              <a:ea typeface="+mn-ea"/>
            </a:endParaRPr>
          </a:p>
          <a:p>
            <a:pPr lvl="1">
              <a:defRPr/>
            </a:pPr>
            <a:endParaRPr lang="en-US" altLang="ja-JP" sz="1100"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材料</a:t>
            </a: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endParaRPr lang="en-US" altLang="ja-JP" sz="1100" dirty="0">
              <a:latin typeface="+mn-ea"/>
              <a:ea typeface="+mn-ea"/>
            </a:endParaRPr>
          </a:p>
          <a:p>
            <a:pPr>
              <a:defRPr/>
            </a:pPr>
            <a:r>
              <a:rPr lang="ja-JP" altLang="en-US" sz="1100" dirty="0">
                <a:latin typeface="+mn-ea"/>
                <a:ea typeface="+mn-ea"/>
              </a:rPr>
              <a:t>作り方</a:t>
            </a:r>
            <a:endParaRPr lang="en-US" altLang="ja-JP" sz="1100" dirty="0">
              <a:latin typeface="+mn-ea"/>
              <a:ea typeface="+mn-ea"/>
            </a:endParaRPr>
          </a:p>
        </p:txBody>
      </p:sp>
      <p:sp>
        <p:nvSpPr>
          <p:cNvPr id="3" name="大かっこ 2">
            <a:extLst>
              <a:ext uri="{FF2B5EF4-FFF2-40B4-BE49-F238E27FC236}">
                <a16:creationId xmlns:a16="http://schemas.microsoft.com/office/drawing/2014/main" id="{A8A3BB41-8926-264D-8CB0-8B807104CE7A}"/>
              </a:ext>
            </a:extLst>
          </p:cNvPr>
          <p:cNvSpPr/>
          <p:nvPr/>
        </p:nvSpPr>
        <p:spPr>
          <a:xfrm>
            <a:off x="945158" y="2690656"/>
            <a:ext cx="4032448" cy="112835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7FD430F-93BB-CF4B-9142-C5C5769AD920}"/>
              </a:ext>
            </a:extLst>
          </p:cNvPr>
          <p:cNvSpPr/>
          <p:nvPr/>
        </p:nvSpPr>
        <p:spPr bwMode="auto">
          <a:xfrm>
            <a:off x="1233190" y="1115541"/>
            <a:ext cx="2088232" cy="1008112"/>
          </a:xfrm>
          <a:prstGeom prst="rect">
            <a:avLst/>
          </a:prstGeom>
          <a:noFill/>
          <a:ln w="28575">
            <a:noFill/>
            <a:round/>
            <a:headEnd/>
            <a:tailEnd/>
          </a:ln>
        </p:spPr>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7" name="角丸四角形吹き出し 6">
            <a:extLst>
              <a:ext uri="{FF2B5EF4-FFF2-40B4-BE49-F238E27FC236}">
                <a16:creationId xmlns:a16="http://schemas.microsoft.com/office/drawing/2014/main" id="{B69F65C9-0811-1B4B-950C-400D3B9186A8}"/>
              </a:ext>
            </a:extLst>
          </p:cNvPr>
          <p:cNvSpPr/>
          <p:nvPr/>
        </p:nvSpPr>
        <p:spPr bwMode="auto">
          <a:xfrm>
            <a:off x="2385318" y="900918"/>
            <a:ext cx="1368152" cy="450753"/>
          </a:xfrm>
          <a:prstGeom prst="wedgeRoundRectCallout">
            <a:avLst>
              <a:gd name="adj1" fmla="val -65205"/>
              <a:gd name="adj2" fmla="val -1775"/>
              <a:gd name="adj3" fmla="val 16667"/>
            </a:avLst>
          </a:prstGeom>
          <a:solidFill>
            <a:schemeClr val="accent2"/>
          </a:solidFill>
          <a:ln>
            <a:noFill/>
            <a:headEnd/>
            <a:tailEnd/>
          </a:ln>
        </p:spPr>
        <p:style>
          <a:lnRef idx="2">
            <a:schemeClr val="accent2"/>
          </a:lnRef>
          <a:fillRef idx="1">
            <a:schemeClr val="lt1"/>
          </a:fillRef>
          <a:effectRef idx="0">
            <a:schemeClr val="accent2"/>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r>
              <a:rPr kumimoji="1" lang="ja-JP" altLang="en-US" sz="1374">
                <a:solidFill>
                  <a:schemeClr val="bg1"/>
                </a:solidFill>
                <a:latin typeface="+mn-ea"/>
                <a:ea typeface="+mn-ea"/>
              </a:rPr>
              <a:t>これは何？</a:t>
            </a:r>
          </a:p>
        </p:txBody>
      </p:sp>
      <p:sp>
        <p:nvSpPr>
          <p:cNvPr id="15" name="大かっこ 14">
            <a:extLst>
              <a:ext uri="{FF2B5EF4-FFF2-40B4-BE49-F238E27FC236}">
                <a16:creationId xmlns:a16="http://schemas.microsoft.com/office/drawing/2014/main" id="{A157C9AD-E161-4441-8829-1FC2FC954AD3}"/>
              </a:ext>
            </a:extLst>
          </p:cNvPr>
          <p:cNvSpPr/>
          <p:nvPr/>
        </p:nvSpPr>
        <p:spPr>
          <a:xfrm>
            <a:off x="945158" y="4478172"/>
            <a:ext cx="4032448" cy="112835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BB608D0-7210-4940-B920-92B24F11E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094" y="672173"/>
            <a:ext cx="1728192" cy="1296144"/>
          </a:xfrm>
          <a:prstGeom prst="rect">
            <a:avLst/>
          </a:prstGeom>
        </p:spPr>
      </p:pic>
      <p:sp>
        <p:nvSpPr>
          <p:cNvPr id="5" name="正方形/長方形 3">
            <a:extLst>
              <a:ext uri="{FF2B5EF4-FFF2-40B4-BE49-F238E27FC236}">
                <a16:creationId xmlns:a16="http://schemas.microsoft.com/office/drawing/2014/main" id="{21C2E398-3CBD-4EB0-A953-AFC7132C478E}"/>
              </a:ext>
            </a:extLst>
          </p:cNvPr>
          <p:cNvSpPr>
            <a:spLocks noChangeArrowheads="1"/>
          </p:cNvSpPr>
          <p:nvPr/>
        </p:nvSpPr>
        <p:spPr bwMode="auto">
          <a:xfrm>
            <a:off x="1593230" y="6110639"/>
            <a:ext cx="1008112" cy="535780"/>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11" name="正方形/長方形 10">
            <a:extLst>
              <a:ext uri="{FF2B5EF4-FFF2-40B4-BE49-F238E27FC236}">
                <a16:creationId xmlns:a16="http://schemas.microsoft.com/office/drawing/2014/main" id="{0E550C72-8CA7-4D2C-863F-6FB198817C61}"/>
              </a:ext>
            </a:extLst>
          </p:cNvPr>
          <p:cNvSpPr/>
          <p:nvPr/>
        </p:nvSpPr>
        <p:spPr>
          <a:xfrm>
            <a:off x="222226" y="6191166"/>
            <a:ext cx="4966696" cy="607792"/>
          </a:xfrm>
          <a:prstGeom prst="rect">
            <a:avLst/>
          </a:prstGeom>
        </p:spPr>
        <p:txBody>
          <a:bodyPr wrap="square">
            <a:noAutofit/>
          </a:bodyPr>
          <a:lstStyle/>
          <a:p>
            <a:pPr>
              <a:lnSpc>
                <a:spcPct val="150000"/>
              </a:lnSpc>
              <a:defRPr/>
            </a:pPr>
            <a:r>
              <a:rPr lang="ja-JP" altLang="en-US" sz="1200" dirty="0">
                <a:latin typeface="+mn-ea"/>
                <a:ea typeface="+mn-ea"/>
              </a:rPr>
              <a:t>この食べ物は、　　　　　　　　　　と呼ばれる佐渡の郷土食です。</a:t>
            </a:r>
            <a:endParaRPr lang="en-US" altLang="ja-JP" sz="1200" dirty="0">
              <a:latin typeface="+mn-ea"/>
              <a:ea typeface="+mn-ea"/>
            </a:endParaRPr>
          </a:p>
        </p:txBody>
      </p:sp>
      <p:sp>
        <p:nvSpPr>
          <p:cNvPr id="16" name="正方形/長方形 15">
            <a:extLst>
              <a:ext uri="{FF2B5EF4-FFF2-40B4-BE49-F238E27FC236}">
                <a16:creationId xmlns:a16="http://schemas.microsoft.com/office/drawing/2014/main" id="{0E550C72-8CA7-4D2C-863F-6FB198817C61}"/>
              </a:ext>
            </a:extLst>
          </p:cNvPr>
          <p:cNvSpPr/>
          <p:nvPr/>
        </p:nvSpPr>
        <p:spPr>
          <a:xfrm>
            <a:off x="337347" y="6837340"/>
            <a:ext cx="4633825" cy="358915"/>
          </a:xfrm>
          <a:prstGeom prst="rect">
            <a:avLst/>
          </a:prstGeom>
        </p:spPr>
        <p:txBody>
          <a:bodyPr wrap="square">
            <a:noAutofit/>
          </a:bodyPr>
          <a:lstStyle/>
          <a:p>
            <a:pPr>
              <a:lnSpc>
                <a:spcPct val="150000"/>
              </a:lnSpc>
              <a:defRPr/>
            </a:pPr>
            <a:r>
              <a:rPr lang="ja-JP" altLang="en-US" sz="1200" b="1" dirty="0" err="1">
                <a:solidFill>
                  <a:srgbClr val="FF0000"/>
                </a:solidFill>
                <a:latin typeface="+mn-ea"/>
                <a:ea typeface="+mn-ea"/>
              </a:rPr>
              <a:t>いもも</a:t>
            </a:r>
            <a:r>
              <a:rPr lang="ja-JP" altLang="en-US" sz="1200" b="1" dirty="0">
                <a:solidFill>
                  <a:srgbClr val="FF0000"/>
                </a:solidFill>
                <a:latin typeface="+mn-ea"/>
                <a:ea typeface="+mn-ea"/>
              </a:rPr>
              <a:t>ちと地形の秘密を探しにいこう！</a:t>
            </a:r>
            <a:endParaRPr lang="en-US" altLang="ja-JP" sz="1200" b="1" dirty="0">
              <a:solidFill>
                <a:srgbClr val="FF0000"/>
              </a:solidFill>
              <a:latin typeface="+mn-ea"/>
              <a:ea typeface="+mn-ea"/>
            </a:endParaRPr>
          </a:p>
        </p:txBody>
      </p:sp>
      <p:sp>
        <p:nvSpPr>
          <p:cNvPr id="18" name="正方形/長方形 17">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17" name="四角形: 角を丸くする 16">
            <a:extLst>
              <a:ext uri="{FF2B5EF4-FFF2-40B4-BE49-F238E27FC236}">
                <a16:creationId xmlns:a16="http://schemas.microsoft.com/office/drawing/2014/main" id="{93FFD320-96A0-4F55-AE36-D7ABABD2A4CE}"/>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a:solidFill>
                  <a:schemeClr val="accent4"/>
                </a:solidFill>
                <a:latin typeface="+mj-ea"/>
              </a:rPr>
              <a:t>琴浦</a:t>
            </a:r>
            <a:endParaRPr kumimoji="1" lang="ja-JP" altLang="en-US" sz="1050">
              <a:solidFill>
                <a:schemeClr val="accent4"/>
              </a:solidFill>
              <a:latin typeface="+mn-ea"/>
              <a:ea typeface="+mn-ea"/>
            </a:endParaRPr>
          </a:p>
        </p:txBody>
      </p:sp>
      <p:sp>
        <p:nvSpPr>
          <p:cNvPr id="19" name="右矢印 5">
            <a:extLst>
              <a:ext uri="{FF2B5EF4-FFF2-40B4-BE49-F238E27FC236}">
                <a16:creationId xmlns:a16="http://schemas.microsoft.com/office/drawing/2014/main" id="{77551305-D050-4164-9361-F4BBF83A511F}"/>
              </a:ext>
            </a:extLst>
          </p:cNvPr>
          <p:cNvSpPr/>
          <p:nvPr/>
        </p:nvSpPr>
        <p:spPr>
          <a:xfrm>
            <a:off x="3897486" y="6773617"/>
            <a:ext cx="972766" cy="478137"/>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lIns="72000" tIns="36000" rIns="0" bIns="36000" rtlCol="0" anchor="ctr">
            <a:noAutofit/>
          </a:bodyPr>
          <a:lstStyle/>
          <a:p>
            <a:pPr algn="l" eaLnBrk="1"/>
            <a:r>
              <a:rPr kumimoji="1" lang="ja-JP" altLang="en-US" sz="800">
                <a:latin typeface="+mn-ea"/>
                <a:ea typeface="+mn-ea"/>
              </a:rPr>
              <a:t>次のページへ</a:t>
            </a:r>
            <a:endParaRPr lang="en-US" altLang="ja-JP" sz="800"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a:xfrm>
            <a:off x="0" y="0"/>
            <a:ext cx="5346700" cy="549462"/>
          </a:xfrm>
        </p:spPr>
        <p:txBody>
          <a:bodyPr>
            <a:noAutofit/>
          </a:bodyPr>
          <a:lstStyle/>
          <a:p>
            <a:pPr marL="1255713" algn="l"/>
            <a:r>
              <a:rPr lang="ja-JP" altLang="en-US" sz="1800" b="1" dirty="0">
                <a:latin typeface="+mj-ea"/>
              </a:rPr>
              <a:t>ガケに付けられた謎のドアの秘密</a:t>
            </a:r>
            <a:endParaRPr lang="ja-JP" altLang="en-US" sz="1800" dirty="0">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3</a:t>
            </a:fld>
            <a:endParaRPr lang="ja-JP" altLang="en-US" sz="916">
              <a:solidFill>
                <a:srgbClr val="898989"/>
              </a:solidFill>
            </a:endParaRPr>
          </a:p>
        </p:txBody>
      </p:sp>
      <p:sp>
        <p:nvSpPr>
          <p:cNvPr id="21" name="正方形/長方形 20">
            <a:extLst>
              <a:ext uri="{FF2B5EF4-FFF2-40B4-BE49-F238E27FC236}">
                <a16:creationId xmlns:a16="http://schemas.microsoft.com/office/drawing/2014/main" id="{A52E77B1-4BC7-654C-B52C-2D8EEB90F9EC}"/>
              </a:ext>
            </a:extLst>
          </p:cNvPr>
          <p:cNvSpPr/>
          <p:nvPr/>
        </p:nvSpPr>
        <p:spPr>
          <a:xfrm>
            <a:off x="3187838" y="1506199"/>
            <a:ext cx="1528156" cy="658709"/>
          </a:xfrm>
          <a:prstGeom prst="rect">
            <a:avLst/>
          </a:prstGeom>
        </p:spPr>
        <p:txBody>
          <a:bodyPr wrap="square">
            <a:noAutofit/>
          </a:bodyPr>
          <a:lstStyle/>
          <a:p>
            <a:pPr>
              <a:lnSpc>
                <a:spcPct val="150000"/>
              </a:lnSpc>
              <a:defRPr/>
            </a:pPr>
            <a:r>
              <a:rPr lang="ja-JP" altLang="en-US" sz="1100" dirty="0" err="1">
                <a:latin typeface="+mn-ea"/>
                <a:ea typeface="+mn-ea"/>
              </a:rPr>
              <a:t>を貯</a:t>
            </a:r>
            <a:r>
              <a:rPr lang="ja-JP" altLang="en-US" sz="1100" dirty="0">
                <a:latin typeface="+mn-ea"/>
                <a:ea typeface="+mn-ea"/>
              </a:rPr>
              <a:t>蔵するための場所です。</a:t>
            </a:r>
            <a:endParaRPr lang="en-US" altLang="ja-JP" sz="1100" dirty="0">
              <a:latin typeface="+mn-ea"/>
              <a:ea typeface="+mn-ea"/>
            </a:endParaRPr>
          </a:p>
        </p:txBody>
      </p:sp>
      <p:pic>
        <p:nvPicPr>
          <p:cNvPr id="4" name="図 3">
            <a:extLst>
              <a:ext uri="{FF2B5EF4-FFF2-40B4-BE49-F238E27FC236}">
                <a16:creationId xmlns:a16="http://schemas.microsoft.com/office/drawing/2014/main" id="{FF16F462-A830-E440-B1A3-4EF43B56A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757" y="726523"/>
            <a:ext cx="2769633" cy="1555850"/>
          </a:xfrm>
          <a:prstGeom prst="rect">
            <a:avLst/>
          </a:prstGeom>
        </p:spPr>
      </p:pic>
      <p:sp>
        <p:nvSpPr>
          <p:cNvPr id="3" name="正方形/長方形 3">
            <a:extLst>
              <a:ext uri="{FF2B5EF4-FFF2-40B4-BE49-F238E27FC236}">
                <a16:creationId xmlns:a16="http://schemas.microsoft.com/office/drawing/2014/main" id="{AA7F58C8-7430-4545-9CC8-BD27D26DF2F9}"/>
              </a:ext>
            </a:extLst>
          </p:cNvPr>
          <p:cNvSpPr>
            <a:spLocks noChangeArrowheads="1"/>
          </p:cNvSpPr>
          <p:nvPr/>
        </p:nvSpPr>
        <p:spPr bwMode="auto">
          <a:xfrm>
            <a:off x="3232508" y="968668"/>
            <a:ext cx="1438816" cy="535780"/>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6" name="大かっこ 35">
            <a:extLst>
              <a:ext uri="{FF2B5EF4-FFF2-40B4-BE49-F238E27FC236}">
                <a16:creationId xmlns:a16="http://schemas.microsoft.com/office/drawing/2014/main" id="{A8A3BB41-8926-264D-8CB0-8B807104CE7A}"/>
              </a:ext>
            </a:extLst>
          </p:cNvPr>
          <p:cNvSpPr/>
          <p:nvPr/>
        </p:nvSpPr>
        <p:spPr>
          <a:xfrm>
            <a:off x="1823586" y="3905800"/>
            <a:ext cx="2849050" cy="71506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52E77B1-4BC7-654C-B52C-2D8EEB90F9EC}"/>
              </a:ext>
            </a:extLst>
          </p:cNvPr>
          <p:cNvSpPr/>
          <p:nvPr/>
        </p:nvSpPr>
        <p:spPr>
          <a:xfrm>
            <a:off x="201364" y="3924754"/>
            <a:ext cx="1534778" cy="499175"/>
          </a:xfrm>
          <a:prstGeom prst="rect">
            <a:avLst/>
          </a:prstGeom>
        </p:spPr>
        <p:txBody>
          <a:bodyPr wrap="square">
            <a:noAutofit/>
          </a:bodyPr>
          <a:lstStyle/>
          <a:p>
            <a:pPr>
              <a:lnSpc>
                <a:spcPct val="150000"/>
              </a:lnSpc>
              <a:defRPr/>
            </a:pPr>
            <a:r>
              <a:rPr lang="ja-JP" altLang="en-US" sz="1100" dirty="0">
                <a:latin typeface="+mn-ea"/>
                <a:ea typeface="+mn-ea"/>
              </a:rPr>
              <a:t>表面はどんな岩でできているだろう？</a:t>
            </a:r>
            <a:endParaRPr lang="en-US" altLang="ja-JP" sz="1100" dirty="0">
              <a:latin typeface="+mn-ea"/>
              <a:ea typeface="+mn-ea"/>
            </a:endParaRPr>
          </a:p>
        </p:txBody>
      </p:sp>
      <p:sp>
        <p:nvSpPr>
          <p:cNvPr id="44" name="正方形/長方形 43">
            <a:extLst>
              <a:ext uri="{FF2B5EF4-FFF2-40B4-BE49-F238E27FC236}">
                <a16:creationId xmlns:a16="http://schemas.microsoft.com/office/drawing/2014/main" id="{115F18C1-E9D3-4264-8500-DF6E2DEC85EC}"/>
              </a:ext>
            </a:extLst>
          </p:cNvPr>
          <p:cNvSpPr/>
          <p:nvPr/>
        </p:nvSpPr>
        <p:spPr>
          <a:xfrm>
            <a:off x="297381" y="6089607"/>
            <a:ext cx="4602709" cy="115217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この岩は、大昔の</a:t>
            </a:r>
            <a:r>
              <a:rPr lang="ja-JP" altLang="en-US" sz="1200" b="1" u="sng" dirty="0">
                <a:solidFill>
                  <a:schemeClr val="accent2"/>
                </a:solidFill>
                <a:latin typeface="+mn-ea"/>
                <a:ea typeface="+mn-ea"/>
              </a:rPr>
              <a:t>海底火山の噴火</a:t>
            </a:r>
            <a:r>
              <a:rPr lang="ja-JP" altLang="en-US" sz="1200" dirty="0">
                <a:solidFill>
                  <a:srgbClr val="000000"/>
                </a:solidFill>
                <a:latin typeface="+mn-ea"/>
                <a:ea typeface="+mn-ea"/>
              </a:rPr>
              <a:t>で出来ました。このような特徴を持つことから、</a:t>
            </a:r>
            <a:r>
              <a:rPr lang="ja-JP" altLang="en-US" sz="1200" b="1" u="sng" dirty="0">
                <a:solidFill>
                  <a:schemeClr val="accent2"/>
                </a:solidFill>
                <a:latin typeface="+mn-ea"/>
                <a:ea typeface="+mn-ea"/>
              </a:rPr>
              <a:t>人力で掘って昔から活用することができた</a:t>
            </a:r>
            <a:r>
              <a:rPr lang="ja-JP" altLang="en-US" sz="1200" dirty="0">
                <a:solidFill>
                  <a:srgbClr val="000000"/>
                </a:solidFill>
                <a:latin typeface="+mn-ea"/>
                <a:ea typeface="+mn-ea"/>
              </a:rPr>
              <a:t>のです。</a:t>
            </a:r>
            <a:endParaRPr lang="en-US" altLang="ja-JP" sz="1200" dirty="0">
              <a:solidFill>
                <a:srgbClr val="000000"/>
              </a:solidFill>
              <a:latin typeface="+mn-ea"/>
              <a:ea typeface="+mn-ea"/>
            </a:endParaRPr>
          </a:p>
        </p:txBody>
      </p:sp>
      <p:sp>
        <p:nvSpPr>
          <p:cNvPr id="45"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2598736" y="4783117"/>
            <a:ext cx="2073900"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46" name="正方形/長方形 45">
            <a:extLst>
              <a:ext uri="{FF2B5EF4-FFF2-40B4-BE49-F238E27FC236}">
                <a16:creationId xmlns:a16="http://schemas.microsoft.com/office/drawing/2014/main" id="{92C532DD-6736-49ED-AB45-56E8E36D4669}"/>
              </a:ext>
            </a:extLst>
          </p:cNvPr>
          <p:cNvSpPr/>
          <p:nvPr/>
        </p:nvSpPr>
        <p:spPr>
          <a:xfrm>
            <a:off x="2673350" y="4976961"/>
            <a:ext cx="2073899" cy="233718"/>
          </a:xfrm>
          <a:prstGeom prst="rect">
            <a:avLst/>
          </a:prstGeom>
        </p:spPr>
        <p:txBody>
          <a:bodyPr wrap="square" lIns="0" tIns="0" rIns="0" bIns="0">
            <a:spAutoFit/>
          </a:bodyPr>
          <a:lstStyle/>
          <a:p>
            <a:pPr algn="ctr">
              <a:lnSpc>
                <a:spcPct val="150000"/>
              </a:lnSpc>
              <a:defRPr/>
            </a:pPr>
            <a:r>
              <a:rPr lang="ja-JP" altLang="en-US" sz="1200" dirty="0">
                <a:latin typeface="+mn-ea"/>
                <a:ea typeface="+mn-ea"/>
              </a:rPr>
              <a:t>柔らかい　　・　　　固い</a:t>
            </a:r>
            <a:endParaRPr lang="en-US" altLang="ja-JP" sz="1200" dirty="0">
              <a:latin typeface="+mn-ea"/>
              <a:ea typeface="+mn-ea"/>
            </a:endParaRPr>
          </a:p>
        </p:txBody>
      </p:sp>
      <p:sp>
        <p:nvSpPr>
          <p:cNvPr id="18" name="正方形/長方形 17">
            <a:extLst>
              <a:ext uri="{FF2B5EF4-FFF2-40B4-BE49-F238E27FC236}">
                <a16:creationId xmlns:a16="http://schemas.microsoft.com/office/drawing/2014/main" id="{A52E77B1-4BC7-654C-B52C-2D8EEB90F9EC}"/>
              </a:ext>
            </a:extLst>
          </p:cNvPr>
          <p:cNvSpPr/>
          <p:nvPr/>
        </p:nvSpPr>
        <p:spPr>
          <a:xfrm>
            <a:off x="3187838" y="571548"/>
            <a:ext cx="1528156" cy="375034"/>
          </a:xfrm>
          <a:prstGeom prst="rect">
            <a:avLst/>
          </a:prstGeom>
        </p:spPr>
        <p:txBody>
          <a:bodyPr wrap="square">
            <a:noAutofit/>
          </a:bodyPr>
          <a:lstStyle/>
          <a:p>
            <a:pPr>
              <a:lnSpc>
                <a:spcPct val="150000"/>
              </a:lnSpc>
              <a:defRPr/>
            </a:pPr>
            <a:r>
              <a:rPr lang="ja-JP" altLang="en-US" sz="1100" dirty="0">
                <a:latin typeface="+mn-ea"/>
                <a:ea typeface="+mn-ea"/>
              </a:rPr>
              <a:t>室</a:t>
            </a:r>
            <a:r>
              <a:rPr lang="en-US" altLang="ja-JP" sz="1100" dirty="0">
                <a:latin typeface="+mn-ea"/>
                <a:ea typeface="+mn-ea"/>
              </a:rPr>
              <a:t>(</a:t>
            </a:r>
            <a:r>
              <a:rPr lang="ja-JP" altLang="en-US" sz="1100" dirty="0">
                <a:latin typeface="+mn-ea"/>
                <a:ea typeface="+mn-ea"/>
              </a:rPr>
              <a:t>むろ）は、</a:t>
            </a:r>
            <a:endParaRPr lang="en-US" altLang="ja-JP" sz="1100" dirty="0">
              <a:latin typeface="+mn-ea"/>
              <a:ea typeface="+mn-ea"/>
            </a:endParaRPr>
          </a:p>
        </p:txBody>
      </p:sp>
      <p:sp>
        <p:nvSpPr>
          <p:cNvPr id="19" name="正方形/長方形 18">
            <a:extLst>
              <a:ext uri="{FF2B5EF4-FFF2-40B4-BE49-F238E27FC236}">
                <a16:creationId xmlns:a16="http://schemas.microsoft.com/office/drawing/2014/main" id="{A52E77B1-4BC7-654C-B52C-2D8EEB90F9EC}"/>
              </a:ext>
            </a:extLst>
          </p:cNvPr>
          <p:cNvSpPr/>
          <p:nvPr/>
        </p:nvSpPr>
        <p:spPr>
          <a:xfrm>
            <a:off x="130665" y="2504869"/>
            <a:ext cx="2567896" cy="375034"/>
          </a:xfrm>
          <a:prstGeom prst="rect">
            <a:avLst/>
          </a:prstGeom>
        </p:spPr>
        <p:txBody>
          <a:bodyPr wrap="square">
            <a:noAutofit/>
          </a:bodyPr>
          <a:lstStyle/>
          <a:p>
            <a:pPr>
              <a:lnSpc>
                <a:spcPct val="150000"/>
              </a:lnSpc>
              <a:defRPr/>
            </a:pPr>
            <a:r>
              <a:rPr lang="ja-JP" altLang="en-US" sz="1100" dirty="0">
                <a:latin typeface="+mn-ea"/>
                <a:ea typeface="+mn-ea"/>
              </a:rPr>
              <a:t>室</a:t>
            </a:r>
            <a:r>
              <a:rPr lang="en-US" altLang="ja-JP" sz="1100" dirty="0">
                <a:latin typeface="+mn-ea"/>
                <a:ea typeface="+mn-ea"/>
              </a:rPr>
              <a:t>(</a:t>
            </a:r>
            <a:r>
              <a:rPr lang="ja-JP" altLang="en-US" sz="1100" dirty="0">
                <a:latin typeface="+mn-ea"/>
                <a:ea typeface="+mn-ea"/>
              </a:rPr>
              <a:t>むろ）は昔の人が機械を使わずに</a:t>
            </a:r>
            <a:endParaRPr lang="en-US" altLang="ja-JP" sz="1100" dirty="0">
              <a:latin typeface="+mn-ea"/>
              <a:ea typeface="+mn-ea"/>
            </a:endParaRPr>
          </a:p>
        </p:txBody>
      </p:sp>
      <p:sp>
        <p:nvSpPr>
          <p:cNvPr id="20" name="正方形/長方形 3">
            <a:extLst>
              <a:ext uri="{FF2B5EF4-FFF2-40B4-BE49-F238E27FC236}">
                <a16:creationId xmlns:a16="http://schemas.microsoft.com/office/drawing/2014/main" id="{AA7F58C8-7430-4545-9CC8-BD27D26DF2F9}"/>
              </a:ext>
            </a:extLst>
          </p:cNvPr>
          <p:cNvSpPr>
            <a:spLocks noChangeArrowheads="1"/>
          </p:cNvSpPr>
          <p:nvPr/>
        </p:nvSpPr>
        <p:spPr bwMode="auto">
          <a:xfrm>
            <a:off x="2698561" y="2395702"/>
            <a:ext cx="838885" cy="535780"/>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3" name="正方形/長方形 22">
            <a:extLst>
              <a:ext uri="{FF2B5EF4-FFF2-40B4-BE49-F238E27FC236}">
                <a16:creationId xmlns:a16="http://schemas.microsoft.com/office/drawing/2014/main" id="{A52E77B1-4BC7-654C-B52C-2D8EEB90F9EC}"/>
              </a:ext>
            </a:extLst>
          </p:cNvPr>
          <p:cNvSpPr/>
          <p:nvPr/>
        </p:nvSpPr>
        <p:spPr>
          <a:xfrm>
            <a:off x="3673542" y="2478129"/>
            <a:ext cx="1347390" cy="441019"/>
          </a:xfrm>
          <a:prstGeom prst="rect">
            <a:avLst/>
          </a:prstGeom>
        </p:spPr>
        <p:txBody>
          <a:bodyPr wrap="square">
            <a:noAutofit/>
          </a:bodyPr>
          <a:lstStyle/>
          <a:p>
            <a:pPr>
              <a:lnSpc>
                <a:spcPct val="150000"/>
              </a:lnSpc>
              <a:defRPr/>
            </a:pPr>
            <a:r>
              <a:rPr lang="ja-JP" altLang="en-US" sz="1100" dirty="0">
                <a:latin typeface="+mn-ea"/>
                <a:ea typeface="+mn-ea"/>
              </a:rPr>
              <a:t>で掘られました。</a:t>
            </a:r>
            <a:endParaRPr lang="en-US" altLang="ja-JP" sz="1100" dirty="0">
              <a:latin typeface="+mn-ea"/>
              <a:ea typeface="+mn-ea"/>
            </a:endParaRPr>
          </a:p>
        </p:txBody>
      </p:sp>
      <p:sp>
        <p:nvSpPr>
          <p:cNvPr id="25" name="正方形/長方形 24">
            <a:extLst>
              <a:ext uri="{FF2B5EF4-FFF2-40B4-BE49-F238E27FC236}">
                <a16:creationId xmlns:a16="http://schemas.microsoft.com/office/drawing/2014/main" id="{115F18C1-E9D3-4264-8500-DF6E2DEC85EC}"/>
              </a:ext>
            </a:extLst>
          </p:cNvPr>
          <p:cNvSpPr/>
          <p:nvPr/>
        </p:nvSpPr>
        <p:spPr>
          <a:xfrm>
            <a:off x="369094" y="4856974"/>
            <a:ext cx="2388329"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琴浦の周辺にあるガケの岩は</a:t>
            </a:r>
            <a:endParaRPr lang="en-US" altLang="ja-JP" sz="1200" dirty="0">
              <a:solidFill>
                <a:srgbClr val="000000"/>
              </a:solidFill>
              <a:latin typeface="+mn-ea"/>
              <a:ea typeface="+mn-ea"/>
            </a:endParaRPr>
          </a:p>
        </p:txBody>
      </p:sp>
      <p:sp>
        <p:nvSpPr>
          <p:cNvPr id="30" name="正方形/長方形 29">
            <a:extLst>
              <a:ext uri="{FF2B5EF4-FFF2-40B4-BE49-F238E27FC236}">
                <a16:creationId xmlns:a16="http://schemas.microsoft.com/office/drawing/2014/main" id="{28492155-73A2-634A-A397-A8918FFB7E40}"/>
              </a:ext>
            </a:extLst>
          </p:cNvPr>
          <p:cNvSpPr/>
          <p:nvPr/>
        </p:nvSpPr>
        <p:spPr>
          <a:xfrm>
            <a:off x="-1647130" y="5920273"/>
            <a:ext cx="1467030" cy="813149"/>
          </a:xfrm>
          <a:prstGeom prst="rect">
            <a:avLst/>
          </a:prstGeom>
        </p:spPr>
        <p:txBody>
          <a:bodyPr wrap="square">
            <a:noAutofit/>
          </a:bodyPr>
          <a:lstStyle/>
          <a:p>
            <a:pPr algn="r">
              <a:lnSpc>
                <a:spcPct val="150000"/>
              </a:lnSpc>
              <a:defRPr/>
            </a:pPr>
            <a:r>
              <a:rPr lang="ja-JP" altLang="en-US" sz="1200" b="1" dirty="0">
                <a:solidFill>
                  <a:srgbClr val="FF0000"/>
                </a:solidFill>
                <a:latin typeface="+mn-ea"/>
              </a:rPr>
              <a:t>コラム的な扱にした方がよいか？→</a:t>
            </a:r>
          </a:p>
        </p:txBody>
      </p:sp>
      <p:sp>
        <p:nvSpPr>
          <p:cNvPr id="31" name="正方形/長方形 30">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27" name="四角形: 角を丸くする 26">
            <a:extLst>
              <a:ext uri="{FF2B5EF4-FFF2-40B4-BE49-F238E27FC236}">
                <a16:creationId xmlns:a16="http://schemas.microsoft.com/office/drawing/2014/main" id="{C3B79344-A61F-4A46-9C67-FC2C85FDD399}"/>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a:solidFill>
                  <a:schemeClr val="accent4"/>
                </a:solidFill>
                <a:latin typeface="+mj-ea"/>
              </a:rPr>
              <a:t>琴浦</a:t>
            </a:r>
            <a:endParaRPr kumimoji="1" lang="ja-JP" altLang="en-US" sz="1050">
              <a:solidFill>
                <a:schemeClr val="accent4"/>
              </a:solidFill>
              <a:latin typeface="+mn-ea"/>
              <a:ea typeface="+mn-ea"/>
            </a:endParaRPr>
          </a:p>
        </p:txBody>
      </p:sp>
      <p:sp>
        <p:nvSpPr>
          <p:cNvPr id="32" name="角丸四角形 32">
            <a:extLst>
              <a:ext uri="{FF2B5EF4-FFF2-40B4-BE49-F238E27FC236}">
                <a16:creationId xmlns:a16="http://schemas.microsoft.com/office/drawing/2014/main" id="{C1976983-0783-43C9-A38B-5EB0ABD21116}"/>
              </a:ext>
            </a:extLst>
          </p:cNvPr>
          <p:cNvSpPr/>
          <p:nvPr/>
        </p:nvSpPr>
        <p:spPr>
          <a:xfrm>
            <a:off x="220980" y="5604040"/>
            <a:ext cx="4842025" cy="1783737"/>
          </a:xfrm>
          <a:prstGeom prst="roundRect">
            <a:avLst>
              <a:gd name="adj" fmla="val 783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a:defRPr/>
            </a:pPr>
            <a:endParaRPr lang="en-US" altLang="ja-JP" sz="1200">
              <a:solidFill>
                <a:schemeClr val="tx1"/>
              </a:solidFill>
              <a:latin typeface="+mn-ea"/>
              <a:ea typeface="+mn-ea"/>
            </a:endParaRPr>
          </a:p>
        </p:txBody>
      </p:sp>
      <p:sp>
        <p:nvSpPr>
          <p:cNvPr id="33" name="テキスト ボックス 32">
            <a:extLst>
              <a:ext uri="{FF2B5EF4-FFF2-40B4-BE49-F238E27FC236}">
                <a16:creationId xmlns:a16="http://schemas.microsoft.com/office/drawing/2014/main" id="{4B927387-41DF-4ED6-A3A0-4D8B9B41AE2B}"/>
              </a:ext>
            </a:extLst>
          </p:cNvPr>
          <p:cNvSpPr txBox="1"/>
          <p:nvPr/>
        </p:nvSpPr>
        <p:spPr>
          <a:xfrm>
            <a:off x="1072505" y="5759713"/>
            <a:ext cx="3863919" cy="307777"/>
          </a:xfrm>
          <a:prstGeom prst="rect">
            <a:avLst/>
          </a:prstGeom>
          <a:noFill/>
        </p:spPr>
        <p:txBody>
          <a:bodyPr wrap="square">
            <a:spAutoFit/>
          </a:bodyPr>
          <a:lstStyle/>
          <a:p>
            <a:pPr eaLnBrk="1">
              <a:defRPr/>
            </a:pPr>
            <a:r>
              <a:rPr lang="ja-JP" altLang="en-US" sz="1400" b="1">
                <a:latin typeface="+mn-ea"/>
                <a:ea typeface="+mn-ea"/>
              </a:rPr>
              <a:t>このような岩がどうやってできたのだろう？</a:t>
            </a:r>
            <a:endParaRPr lang="en-US" altLang="ja-JP" sz="1050" b="1" dirty="0">
              <a:solidFill>
                <a:schemeClr val="tx1"/>
              </a:solidFill>
              <a:latin typeface="+mn-ea"/>
              <a:ea typeface="+mn-ea"/>
            </a:endParaRPr>
          </a:p>
        </p:txBody>
      </p:sp>
      <p:grpSp>
        <p:nvGrpSpPr>
          <p:cNvPr id="34" name="グループ化 33">
            <a:extLst>
              <a:ext uri="{FF2B5EF4-FFF2-40B4-BE49-F238E27FC236}">
                <a16:creationId xmlns:a16="http://schemas.microsoft.com/office/drawing/2014/main" id="{35E2F4BA-9313-42A3-9349-D6451ACACFCD}"/>
              </a:ext>
            </a:extLst>
          </p:cNvPr>
          <p:cNvGrpSpPr/>
          <p:nvPr/>
        </p:nvGrpSpPr>
        <p:grpSpPr>
          <a:xfrm>
            <a:off x="329323" y="5743628"/>
            <a:ext cx="743182" cy="307777"/>
            <a:chOff x="308782" y="4997830"/>
            <a:chExt cx="743182" cy="307777"/>
          </a:xfrm>
        </p:grpSpPr>
        <p:sp>
          <p:nvSpPr>
            <p:cNvPr id="39" name="平行四辺形 38">
              <a:extLst>
                <a:ext uri="{FF2B5EF4-FFF2-40B4-BE49-F238E27FC236}">
                  <a16:creationId xmlns:a16="http://schemas.microsoft.com/office/drawing/2014/main" id="{08FA3361-D8D5-4E7A-9E53-2AB2319BF4A1}"/>
                </a:ext>
              </a:extLst>
            </p:cNvPr>
            <p:cNvSpPr/>
            <p:nvPr/>
          </p:nvSpPr>
          <p:spPr>
            <a:xfrm flipH="1">
              <a:off x="365931" y="5081418"/>
              <a:ext cx="686033" cy="184291"/>
            </a:xfrm>
            <a:prstGeom prst="parallelogram">
              <a:avLst/>
            </a:prstGeom>
            <a:solidFill>
              <a:srgbClr val="F1E57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sp>
          <p:nvSpPr>
            <p:cNvPr id="40" name="正方形/長方形 39">
              <a:extLst>
                <a:ext uri="{FF2B5EF4-FFF2-40B4-BE49-F238E27FC236}">
                  <a16:creationId xmlns:a16="http://schemas.microsoft.com/office/drawing/2014/main" id="{BBB4F5DE-100E-4CD4-A4E0-C13171848FD8}"/>
                </a:ext>
              </a:extLst>
            </p:cNvPr>
            <p:cNvSpPr/>
            <p:nvPr/>
          </p:nvSpPr>
          <p:spPr>
            <a:xfrm>
              <a:off x="308782" y="4997830"/>
              <a:ext cx="743182" cy="307777"/>
            </a:xfrm>
            <a:prstGeom prst="rect">
              <a:avLst/>
            </a:prstGeom>
          </p:spPr>
          <p:txBody>
            <a:bodyPr wrap="square">
              <a:spAutoFit/>
            </a:bodyPr>
            <a:lstStyle/>
            <a:p>
              <a:r>
                <a:rPr lang="ja-JP" altLang="en-US" sz="1400" b="1">
                  <a:solidFill>
                    <a:srgbClr val="000000"/>
                  </a:solidFill>
                  <a:latin typeface="UD デジタル 教科書体 NP-R"/>
                  <a:ea typeface="UD デジタル 教科書体 NP-R"/>
                </a:rPr>
                <a:t>コラム</a:t>
              </a:r>
              <a:endParaRPr lang="ja-JP" altLang="en-US"/>
            </a:p>
          </p:txBody>
        </p:sp>
      </p:grpSp>
      <p:grpSp>
        <p:nvGrpSpPr>
          <p:cNvPr id="41" name="グループ化 40">
            <a:extLst>
              <a:ext uri="{FF2B5EF4-FFF2-40B4-BE49-F238E27FC236}">
                <a16:creationId xmlns:a16="http://schemas.microsoft.com/office/drawing/2014/main" id="{1F730F0C-1B71-48A4-AC57-66729B79A3E7}"/>
              </a:ext>
            </a:extLst>
          </p:cNvPr>
          <p:cNvGrpSpPr/>
          <p:nvPr/>
        </p:nvGrpSpPr>
        <p:grpSpPr>
          <a:xfrm>
            <a:off x="220980" y="3056867"/>
            <a:ext cx="4890771" cy="620462"/>
            <a:chOff x="220980" y="932486"/>
            <a:chExt cx="4890771" cy="620462"/>
          </a:xfrm>
        </p:grpSpPr>
        <p:sp>
          <p:nvSpPr>
            <p:cNvPr id="42" name="四角形: 角を丸くする 41">
              <a:extLst>
                <a:ext uri="{FF2B5EF4-FFF2-40B4-BE49-F238E27FC236}">
                  <a16:creationId xmlns:a16="http://schemas.microsoft.com/office/drawing/2014/main" id="{A5502C0D-F3A7-4076-B0FD-C779F0479F23}"/>
                </a:ext>
              </a:extLst>
            </p:cNvPr>
            <p:cNvSpPr/>
            <p:nvPr/>
          </p:nvSpPr>
          <p:spPr>
            <a:xfrm>
              <a:off x="220980" y="932486"/>
              <a:ext cx="4890771" cy="6204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eaLnBrk="1">
                <a:defRPr/>
              </a:pPr>
              <a:r>
                <a:rPr lang="ja-JP" altLang="en-US">
                  <a:latin typeface="+mn-ea"/>
                  <a:ea typeface="+mn-ea"/>
                </a:rPr>
                <a:t>むろを観察してみよう！</a:t>
              </a:r>
            </a:p>
          </p:txBody>
        </p:sp>
        <p:pic>
          <p:nvPicPr>
            <p:cNvPr id="43" name="グラフィックス 42" descr="電球と歯車">
              <a:extLst>
                <a:ext uri="{FF2B5EF4-FFF2-40B4-BE49-F238E27FC236}">
                  <a16:creationId xmlns:a16="http://schemas.microsoft.com/office/drawing/2014/main" id="{2B5AFEAA-4B0F-458F-A740-6EAEB85B4A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05579" y="980360"/>
              <a:ext cx="523683" cy="523683"/>
            </a:xfrm>
            <a:prstGeom prst="rect">
              <a:avLst/>
            </a:prstGeom>
          </p:spPr>
        </p:pic>
      </p:grpSp>
    </p:spTree>
    <p:extLst>
      <p:ext uri="{BB962C8B-B14F-4D97-AF65-F5344CB8AC3E}">
        <p14:creationId xmlns:p14="http://schemas.microsoft.com/office/powerpoint/2010/main" val="223303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4560392" y="5511637"/>
            <a:ext cx="744741" cy="471473"/>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p:txBody>
          <a:bodyPr>
            <a:noAutofit/>
          </a:bodyPr>
          <a:lstStyle/>
          <a:p>
            <a:r>
              <a:rPr lang="ja-JP" altLang="en-US" b="1" dirty="0">
                <a:latin typeface="+mj-ea"/>
              </a:rPr>
              <a:t>さつまいもが作られる理由！</a:t>
            </a:r>
            <a:endParaRPr lang="ja-JP" altLang="en-US" dirty="0">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4</a:t>
            </a:fld>
            <a:endParaRPr lang="ja-JP" altLang="en-US" sz="916">
              <a:solidFill>
                <a:srgbClr val="898989"/>
              </a:solidFill>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71" y="980032"/>
            <a:ext cx="4545558" cy="2432018"/>
          </a:xfrm>
          <a:prstGeom prst="rect">
            <a:avLst/>
          </a:prstGeom>
          <a:ln w="38100">
            <a:noFill/>
          </a:ln>
        </p:spPr>
      </p:pic>
      <p:sp>
        <p:nvSpPr>
          <p:cNvPr id="19" name="正方形/長方形 18">
            <a:extLst>
              <a:ext uri="{FF2B5EF4-FFF2-40B4-BE49-F238E27FC236}">
                <a16:creationId xmlns:a16="http://schemas.microsoft.com/office/drawing/2014/main" id="{28492155-73A2-634A-A397-A8918FFB7E40}"/>
              </a:ext>
            </a:extLst>
          </p:cNvPr>
          <p:cNvSpPr/>
          <p:nvPr/>
        </p:nvSpPr>
        <p:spPr>
          <a:xfrm>
            <a:off x="289092" y="604788"/>
            <a:ext cx="4768516" cy="325774"/>
          </a:xfrm>
          <a:prstGeom prst="rect">
            <a:avLst/>
          </a:prstGeom>
        </p:spPr>
        <p:txBody>
          <a:bodyPr wrap="square">
            <a:noAutofit/>
          </a:bodyPr>
          <a:lstStyle/>
          <a:p>
            <a:pPr algn="ctr">
              <a:lnSpc>
                <a:spcPct val="150000"/>
              </a:lnSpc>
              <a:defRPr/>
            </a:pPr>
            <a:r>
              <a:rPr lang="ja-JP" altLang="en-US" sz="1200" dirty="0">
                <a:latin typeface="+mn-ea"/>
              </a:rPr>
              <a:t>コラム！　川と畑の関係は？</a:t>
            </a:r>
          </a:p>
        </p:txBody>
      </p:sp>
      <p:pic>
        <p:nvPicPr>
          <p:cNvPr id="7" name="図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571" y="980032"/>
            <a:ext cx="1091094" cy="1072807"/>
          </a:xfrm>
          <a:prstGeom prst="rect">
            <a:avLst/>
          </a:prstGeom>
        </p:spPr>
      </p:pic>
      <p:sp>
        <p:nvSpPr>
          <p:cNvPr id="8" name="線吹き出し 1 (枠付き) 7"/>
          <p:cNvSpPr/>
          <p:nvPr/>
        </p:nvSpPr>
        <p:spPr bwMode="auto">
          <a:xfrm>
            <a:off x="2817366" y="3119550"/>
            <a:ext cx="1152128" cy="288032"/>
          </a:xfrm>
          <a:prstGeom prst="borderCallout1">
            <a:avLst>
              <a:gd name="adj1" fmla="val 56543"/>
              <a:gd name="adj2" fmla="val -1213"/>
              <a:gd name="adj3" fmla="val -95364"/>
              <a:gd name="adj4" fmla="val -22449"/>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2" name="正方形/長方形 21">
            <a:extLst>
              <a:ext uri="{FF2B5EF4-FFF2-40B4-BE49-F238E27FC236}">
                <a16:creationId xmlns:a16="http://schemas.microsoft.com/office/drawing/2014/main" id="{92C532DD-6736-49ED-AB45-56E8E36D4669}"/>
              </a:ext>
            </a:extLst>
          </p:cNvPr>
          <p:cNvSpPr/>
          <p:nvPr/>
        </p:nvSpPr>
        <p:spPr>
          <a:xfrm>
            <a:off x="2955963" y="3107434"/>
            <a:ext cx="923330" cy="276999"/>
          </a:xfrm>
          <a:prstGeom prst="rect">
            <a:avLst/>
          </a:prstGeom>
        </p:spPr>
        <p:txBody>
          <a:bodyPr wrap="none" lIns="0" tIns="0" rIns="0" bIns="0">
            <a:spAutoFit/>
          </a:bodyPr>
          <a:lstStyle/>
          <a:p>
            <a:pPr>
              <a:lnSpc>
                <a:spcPct val="150000"/>
              </a:lnSpc>
              <a:defRPr/>
            </a:pPr>
            <a:r>
              <a:rPr lang="ja-JP" altLang="en-US" sz="1200" dirty="0">
                <a:solidFill>
                  <a:srgbClr val="FF0000"/>
                </a:solidFill>
                <a:latin typeface="+mn-ea"/>
                <a:ea typeface="+mn-ea"/>
              </a:rPr>
              <a:t>琴浦（現在地）</a:t>
            </a:r>
            <a:endParaRPr lang="en-US" altLang="ja-JP" sz="1200" dirty="0">
              <a:solidFill>
                <a:srgbClr val="FF0000"/>
              </a:solidFill>
              <a:latin typeface="+mn-ea"/>
              <a:ea typeface="+mn-ea"/>
            </a:endParaRPr>
          </a:p>
        </p:txBody>
      </p:sp>
      <p:sp>
        <p:nvSpPr>
          <p:cNvPr id="9" name="楕円 8"/>
          <p:cNvSpPr/>
          <p:nvPr/>
        </p:nvSpPr>
        <p:spPr bwMode="auto">
          <a:xfrm>
            <a:off x="2529334" y="2780231"/>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4" name="楕円 23"/>
          <p:cNvSpPr/>
          <p:nvPr/>
        </p:nvSpPr>
        <p:spPr bwMode="auto">
          <a:xfrm>
            <a:off x="2711477" y="2636215"/>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6" name="線吹き出し 1 (枠付き) 25"/>
          <p:cNvSpPr/>
          <p:nvPr/>
        </p:nvSpPr>
        <p:spPr bwMode="auto">
          <a:xfrm>
            <a:off x="4185518" y="2778837"/>
            <a:ext cx="720080" cy="289426"/>
          </a:xfrm>
          <a:prstGeom prst="borderCallout1">
            <a:avLst>
              <a:gd name="adj1" fmla="val 56543"/>
              <a:gd name="adj2" fmla="val -1213"/>
              <a:gd name="adj3" fmla="val -36757"/>
              <a:gd name="adj4" fmla="val -194693"/>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8" name="正方形/長方形 27">
            <a:extLst>
              <a:ext uri="{FF2B5EF4-FFF2-40B4-BE49-F238E27FC236}">
                <a16:creationId xmlns:a16="http://schemas.microsoft.com/office/drawing/2014/main" id="{92C532DD-6736-49ED-AB45-56E8E36D4669}"/>
              </a:ext>
            </a:extLst>
          </p:cNvPr>
          <p:cNvSpPr/>
          <p:nvPr/>
        </p:nvSpPr>
        <p:spPr>
          <a:xfrm>
            <a:off x="4257526" y="2778837"/>
            <a:ext cx="615553" cy="276999"/>
          </a:xfrm>
          <a:prstGeom prst="rect">
            <a:avLst/>
          </a:prstGeom>
        </p:spPr>
        <p:txBody>
          <a:bodyPr wrap="none" lIns="0" tIns="0" rIns="0" bIns="0">
            <a:spAutoFit/>
          </a:bodyPr>
          <a:lstStyle/>
          <a:p>
            <a:pPr>
              <a:lnSpc>
                <a:spcPct val="150000"/>
              </a:lnSpc>
              <a:defRPr/>
            </a:pPr>
            <a:r>
              <a:rPr lang="ja-JP" altLang="en-US" sz="1200" dirty="0">
                <a:solidFill>
                  <a:srgbClr val="FF0000"/>
                </a:solidFill>
                <a:latin typeface="+mn-ea"/>
                <a:ea typeface="+mn-ea"/>
              </a:rPr>
              <a:t>琴浦の畑</a:t>
            </a:r>
            <a:endParaRPr lang="en-US" altLang="ja-JP" sz="1200" dirty="0">
              <a:solidFill>
                <a:srgbClr val="FF0000"/>
              </a:solidFill>
              <a:latin typeface="+mn-ea"/>
              <a:ea typeface="+mn-ea"/>
            </a:endParaRPr>
          </a:p>
        </p:txBody>
      </p:sp>
      <p:sp>
        <p:nvSpPr>
          <p:cNvPr id="34" name="正方形/長方形 33">
            <a:extLst>
              <a:ext uri="{FF2B5EF4-FFF2-40B4-BE49-F238E27FC236}">
                <a16:creationId xmlns:a16="http://schemas.microsoft.com/office/drawing/2014/main" id="{115F18C1-E9D3-4264-8500-DF6E2DEC85EC}"/>
              </a:ext>
            </a:extLst>
          </p:cNvPr>
          <p:cNvSpPr/>
          <p:nvPr/>
        </p:nvSpPr>
        <p:spPr>
          <a:xfrm>
            <a:off x="-5112717" y="3379072"/>
            <a:ext cx="4552336"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上の図は、同じ高さの場所を同じ色でぬった特別な地図です。</a:t>
            </a:r>
            <a:endParaRPr lang="en-US" altLang="ja-JP" sz="1200" dirty="0">
              <a:solidFill>
                <a:srgbClr val="000000"/>
              </a:solidFill>
              <a:latin typeface="+mn-ea"/>
              <a:ea typeface="+mn-ea"/>
            </a:endParaRPr>
          </a:p>
        </p:txBody>
      </p:sp>
      <p:sp>
        <p:nvSpPr>
          <p:cNvPr id="39" name="正方形/長方形 38">
            <a:extLst>
              <a:ext uri="{FF2B5EF4-FFF2-40B4-BE49-F238E27FC236}">
                <a16:creationId xmlns:a16="http://schemas.microsoft.com/office/drawing/2014/main" id="{115F18C1-E9D3-4264-8500-DF6E2DEC85EC}"/>
              </a:ext>
            </a:extLst>
          </p:cNvPr>
          <p:cNvSpPr/>
          <p:nvPr/>
        </p:nvSpPr>
        <p:spPr>
          <a:xfrm>
            <a:off x="-5100573" y="4227874"/>
            <a:ext cx="2915485" cy="395301"/>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青い色が山奥まで入り込んでいるのは</a:t>
            </a:r>
            <a:endParaRPr lang="en-US" altLang="ja-JP" sz="1200" dirty="0">
              <a:solidFill>
                <a:srgbClr val="000000"/>
              </a:solidFill>
              <a:latin typeface="+mn-ea"/>
              <a:ea typeface="+mn-ea"/>
            </a:endParaRPr>
          </a:p>
        </p:txBody>
      </p:sp>
      <p:sp>
        <p:nvSpPr>
          <p:cNvPr id="40" name="正方形/長方形 39">
            <a:extLst>
              <a:ext uri="{FF2B5EF4-FFF2-40B4-BE49-F238E27FC236}">
                <a16:creationId xmlns:a16="http://schemas.microsoft.com/office/drawing/2014/main" id="{115F18C1-E9D3-4264-8500-DF6E2DEC85EC}"/>
              </a:ext>
            </a:extLst>
          </p:cNvPr>
          <p:cNvSpPr/>
          <p:nvPr/>
        </p:nvSpPr>
        <p:spPr>
          <a:xfrm>
            <a:off x="-5100573" y="3791460"/>
            <a:ext cx="4552336"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色が青いところは標高が</a:t>
            </a:r>
            <a:r>
              <a:rPr lang="en-US" altLang="ja-JP" sz="1200" dirty="0">
                <a:solidFill>
                  <a:srgbClr val="000000"/>
                </a:solidFill>
                <a:latin typeface="+mn-ea"/>
                <a:ea typeface="+mn-ea"/>
              </a:rPr>
              <a:t>5 m</a:t>
            </a:r>
            <a:r>
              <a:rPr lang="ja-JP" altLang="en-US" sz="1200" dirty="0">
                <a:solidFill>
                  <a:srgbClr val="000000"/>
                </a:solidFill>
                <a:latin typeface="+mn-ea"/>
                <a:ea typeface="+mn-ea"/>
              </a:rPr>
              <a:t>くらいと低いところです。</a:t>
            </a:r>
            <a:endParaRPr lang="en-US" altLang="ja-JP" sz="1200" dirty="0">
              <a:solidFill>
                <a:srgbClr val="000000"/>
              </a:solidFill>
              <a:latin typeface="+mn-ea"/>
              <a:ea typeface="+mn-ea"/>
            </a:endParaRPr>
          </a:p>
        </p:txBody>
      </p:sp>
      <p:sp>
        <p:nvSpPr>
          <p:cNvPr id="41"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2227081" y="4237169"/>
            <a:ext cx="754165"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42" name="正方形/長方形 41">
            <a:extLst>
              <a:ext uri="{FF2B5EF4-FFF2-40B4-BE49-F238E27FC236}">
                <a16:creationId xmlns:a16="http://schemas.microsoft.com/office/drawing/2014/main" id="{92C532DD-6736-49ED-AB45-56E8E36D4669}"/>
              </a:ext>
            </a:extLst>
          </p:cNvPr>
          <p:cNvSpPr/>
          <p:nvPr/>
        </p:nvSpPr>
        <p:spPr>
          <a:xfrm>
            <a:off x="-1926943" y="4329131"/>
            <a:ext cx="153888" cy="233718"/>
          </a:xfrm>
          <a:prstGeom prst="rect">
            <a:avLst/>
          </a:prstGeom>
        </p:spPr>
        <p:txBody>
          <a:bodyPr wrap="none" lIns="0" tIns="0" rIns="0" bIns="0">
            <a:spAutoFit/>
          </a:bodyPr>
          <a:lstStyle/>
          <a:p>
            <a:pPr>
              <a:lnSpc>
                <a:spcPct val="150000"/>
              </a:lnSpc>
              <a:defRPr/>
            </a:pPr>
            <a:r>
              <a:rPr lang="ja-JP" altLang="en-US" sz="1200" dirty="0">
                <a:solidFill>
                  <a:srgbClr val="FF0000"/>
                </a:solidFill>
                <a:latin typeface="+mn-ea"/>
                <a:ea typeface="+mn-ea"/>
              </a:rPr>
              <a:t>川</a:t>
            </a:r>
            <a:endParaRPr lang="en-US" altLang="ja-JP" sz="1200" dirty="0">
              <a:solidFill>
                <a:srgbClr val="FF0000"/>
              </a:solidFill>
              <a:latin typeface="+mn-ea"/>
              <a:ea typeface="+mn-ea"/>
            </a:endParaRPr>
          </a:p>
        </p:txBody>
      </p:sp>
      <p:sp>
        <p:nvSpPr>
          <p:cNvPr id="43" name="正方形/長方形 42">
            <a:extLst>
              <a:ext uri="{FF2B5EF4-FFF2-40B4-BE49-F238E27FC236}">
                <a16:creationId xmlns:a16="http://schemas.microsoft.com/office/drawing/2014/main" id="{115F18C1-E9D3-4264-8500-DF6E2DEC85EC}"/>
              </a:ext>
            </a:extLst>
          </p:cNvPr>
          <p:cNvSpPr/>
          <p:nvPr/>
        </p:nvSpPr>
        <p:spPr>
          <a:xfrm>
            <a:off x="-1399569" y="4237169"/>
            <a:ext cx="1331920"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があるからです。</a:t>
            </a:r>
            <a:endParaRPr lang="en-US" altLang="ja-JP" sz="1200" dirty="0">
              <a:solidFill>
                <a:srgbClr val="000000"/>
              </a:solidFill>
              <a:latin typeface="+mn-ea"/>
              <a:ea typeface="+mn-ea"/>
            </a:endParaRPr>
          </a:p>
        </p:txBody>
      </p:sp>
      <p:sp>
        <p:nvSpPr>
          <p:cNvPr id="49" name="楕円 48"/>
          <p:cNvSpPr/>
          <p:nvPr/>
        </p:nvSpPr>
        <p:spPr bwMode="auto">
          <a:xfrm>
            <a:off x="2832251" y="2099041"/>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50" name="線吹き出し 1 (枠付き) 49"/>
          <p:cNvSpPr/>
          <p:nvPr/>
        </p:nvSpPr>
        <p:spPr bwMode="auto">
          <a:xfrm>
            <a:off x="2452618" y="1044532"/>
            <a:ext cx="503345" cy="432020"/>
          </a:xfrm>
          <a:prstGeom prst="borderCallout1">
            <a:avLst>
              <a:gd name="adj1" fmla="val 97498"/>
              <a:gd name="adj2" fmla="val 46995"/>
              <a:gd name="adj3" fmla="val 247370"/>
              <a:gd name="adj4" fmla="val 83830"/>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51" name="正方形/長方形 50">
            <a:extLst>
              <a:ext uri="{FF2B5EF4-FFF2-40B4-BE49-F238E27FC236}">
                <a16:creationId xmlns:a16="http://schemas.microsoft.com/office/drawing/2014/main" id="{92C532DD-6736-49ED-AB45-56E8E36D4669}"/>
              </a:ext>
            </a:extLst>
          </p:cNvPr>
          <p:cNvSpPr/>
          <p:nvPr/>
        </p:nvSpPr>
        <p:spPr>
          <a:xfrm>
            <a:off x="2601342" y="1072628"/>
            <a:ext cx="617554" cy="276999"/>
          </a:xfrm>
          <a:prstGeom prst="rect">
            <a:avLst/>
          </a:prstGeom>
        </p:spPr>
        <p:txBody>
          <a:bodyPr wrap="square" lIns="0" tIns="0" rIns="0" bIns="0">
            <a:spAutoFit/>
          </a:bodyPr>
          <a:lstStyle/>
          <a:p>
            <a:pPr>
              <a:lnSpc>
                <a:spcPct val="150000"/>
              </a:lnSpc>
              <a:defRPr/>
            </a:pPr>
            <a:r>
              <a:rPr lang="ja-JP" altLang="en-US" sz="1200" dirty="0">
                <a:solidFill>
                  <a:srgbClr val="FF0000"/>
                </a:solidFill>
                <a:latin typeface="+mn-ea"/>
                <a:ea typeface="+mn-ea"/>
              </a:rPr>
              <a:t>川</a:t>
            </a:r>
            <a:endParaRPr lang="en-US" altLang="ja-JP" sz="1200" dirty="0">
              <a:solidFill>
                <a:srgbClr val="FF0000"/>
              </a:solidFill>
              <a:latin typeface="+mn-ea"/>
              <a:ea typeface="+mn-ea"/>
            </a:endParaRPr>
          </a:p>
        </p:txBody>
      </p:sp>
      <p:sp>
        <p:nvSpPr>
          <p:cNvPr id="52" name="正方形/長方形 51">
            <a:extLst>
              <a:ext uri="{FF2B5EF4-FFF2-40B4-BE49-F238E27FC236}">
                <a16:creationId xmlns:a16="http://schemas.microsoft.com/office/drawing/2014/main" id="{115F18C1-E9D3-4264-8500-DF6E2DEC85EC}"/>
              </a:ext>
            </a:extLst>
          </p:cNvPr>
          <p:cNvSpPr/>
          <p:nvPr/>
        </p:nvSpPr>
        <p:spPr>
          <a:xfrm>
            <a:off x="-5100572" y="4881569"/>
            <a:ext cx="3981006"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これを見ると琴浦の畑は川が流れている場所よりも</a:t>
            </a:r>
            <a:endParaRPr lang="en-US" altLang="ja-JP" sz="1200" dirty="0">
              <a:solidFill>
                <a:srgbClr val="000000"/>
              </a:solidFill>
              <a:latin typeface="+mn-ea"/>
              <a:ea typeface="+mn-ea"/>
            </a:endParaRPr>
          </a:p>
        </p:txBody>
      </p:sp>
      <p:sp>
        <p:nvSpPr>
          <p:cNvPr id="54" name="正方形/長方形 53">
            <a:extLst>
              <a:ext uri="{FF2B5EF4-FFF2-40B4-BE49-F238E27FC236}">
                <a16:creationId xmlns:a16="http://schemas.microsoft.com/office/drawing/2014/main" id="{92C532DD-6736-49ED-AB45-56E8E36D4669}"/>
              </a:ext>
            </a:extLst>
          </p:cNvPr>
          <p:cNvSpPr/>
          <p:nvPr/>
        </p:nvSpPr>
        <p:spPr>
          <a:xfrm>
            <a:off x="-4261214" y="5606100"/>
            <a:ext cx="151965" cy="276999"/>
          </a:xfrm>
          <a:prstGeom prst="rect">
            <a:avLst/>
          </a:prstGeom>
        </p:spPr>
        <p:txBody>
          <a:bodyPr wrap="square" lIns="0" tIns="0" rIns="0" bIns="0">
            <a:spAutoFit/>
          </a:bodyPr>
          <a:lstStyle/>
          <a:p>
            <a:pPr>
              <a:lnSpc>
                <a:spcPct val="150000"/>
              </a:lnSpc>
              <a:defRPr/>
            </a:pPr>
            <a:r>
              <a:rPr lang="ja-JP" altLang="en-US" sz="1200" dirty="0">
                <a:solidFill>
                  <a:srgbClr val="FF0000"/>
                </a:solidFill>
                <a:latin typeface="+mn-ea"/>
                <a:ea typeface="+mn-ea"/>
              </a:rPr>
              <a:t>高</a:t>
            </a:r>
            <a:endParaRPr lang="en-US" altLang="ja-JP" sz="1200" dirty="0">
              <a:solidFill>
                <a:srgbClr val="FF0000"/>
              </a:solidFill>
              <a:latin typeface="+mn-ea"/>
              <a:ea typeface="+mn-ea"/>
            </a:endParaRPr>
          </a:p>
        </p:txBody>
      </p:sp>
      <p:sp>
        <p:nvSpPr>
          <p:cNvPr id="55" name="正方形/長方形 54">
            <a:extLst>
              <a:ext uri="{FF2B5EF4-FFF2-40B4-BE49-F238E27FC236}">
                <a16:creationId xmlns:a16="http://schemas.microsoft.com/office/drawing/2014/main" id="{115F18C1-E9D3-4264-8500-DF6E2DEC85EC}"/>
              </a:ext>
            </a:extLst>
          </p:cNvPr>
          <p:cNvSpPr/>
          <p:nvPr/>
        </p:nvSpPr>
        <p:spPr>
          <a:xfrm>
            <a:off x="-3711406" y="5491354"/>
            <a:ext cx="3117578"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いところにあるのが分かります</a:t>
            </a:r>
            <a:endParaRPr lang="en-US" altLang="ja-JP" sz="1200" dirty="0">
              <a:solidFill>
                <a:srgbClr val="000000"/>
              </a:solidFill>
              <a:latin typeface="+mn-ea"/>
              <a:ea typeface="+mn-ea"/>
            </a:endParaRPr>
          </a:p>
        </p:txBody>
      </p:sp>
      <p:grpSp>
        <p:nvGrpSpPr>
          <p:cNvPr id="11" name="グループ化 10"/>
          <p:cNvGrpSpPr/>
          <p:nvPr/>
        </p:nvGrpSpPr>
        <p:grpSpPr>
          <a:xfrm>
            <a:off x="3229399" y="964563"/>
            <a:ext cx="504056" cy="566050"/>
            <a:chOff x="6193391" y="1072628"/>
            <a:chExt cx="504056" cy="566050"/>
          </a:xfrm>
        </p:grpSpPr>
        <p:sp>
          <p:nvSpPr>
            <p:cNvPr id="10" name="楕円 9"/>
            <p:cNvSpPr/>
            <p:nvPr/>
          </p:nvSpPr>
          <p:spPr bwMode="auto">
            <a:xfrm>
              <a:off x="6193391" y="1134622"/>
              <a:ext cx="504056" cy="504056"/>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56" name="正方形/長方形 55">
              <a:extLst>
                <a:ext uri="{FF2B5EF4-FFF2-40B4-BE49-F238E27FC236}">
                  <a16:creationId xmlns:a16="http://schemas.microsoft.com/office/drawing/2014/main" id="{92C532DD-6736-49ED-AB45-56E8E36D4669}"/>
                </a:ext>
              </a:extLst>
            </p:cNvPr>
            <p:cNvSpPr/>
            <p:nvPr/>
          </p:nvSpPr>
          <p:spPr>
            <a:xfrm>
              <a:off x="6193391" y="1072628"/>
              <a:ext cx="504056" cy="467436"/>
            </a:xfrm>
            <a:prstGeom prst="rect">
              <a:avLst/>
            </a:prstGeom>
          </p:spPr>
          <p:txBody>
            <a:bodyPr wrap="square" lIns="0" tIns="0" rIns="0" bIns="0">
              <a:spAutoFit/>
            </a:bodyPr>
            <a:lstStyle/>
            <a:p>
              <a:pPr algn="ctr">
                <a:lnSpc>
                  <a:spcPct val="150000"/>
                </a:lnSpc>
                <a:defRPr/>
              </a:pPr>
              <a:r>
                <a:rPr lang="ja-JP" altLang="en-US" sz="2400" dirty="0">
                  <a:solidFill>
                    <a:srgbClr val="FF0000"/>
                  </a:solidFill>
                  <a:latin typeface="+mn-ea"/>
                  <a:ea typeface="+mn-ea"/>
                </a:rPr>
                <a:t>山</a:t>
              </a:r>
              <a:endParaRPr lang="en-US" altLang="ja-JP" sz="2400" dirty="0">
                <a:solidFill>
                  <a:srgbClr val="FF0000"/>
                </a:solidFill>
                <a:latin typeface="+mn-ea"/>
                <a:ea typeface="+mn-ea"/>
              </a:endParaRPr>
            </a:p>
          </p:txBody>
        </p:sp>
      </p:grpSp>
      <p:grpSp>
        <p:nvGrpSpPr>
          <p:cNvPr id="57" name="グループ化 56"/>
          <p:cNvGrpSpPr/>
          <p:nvPr/>
        </p:nvGrpSpPr>
        <p:grpSpPr>
          <a:xfrm>
            <a:off x="559434" y="2772811"/>
            <a:ext cx="504056" cy="566050"/>
            <a:chOff x="6193391" y="1072628"/>
            <a:chExt cx="504056" cy="566050"/>
          </a:xfrm>
        </p:grpSpPr>
        <p:sp>
          <p:nvSpPr>
            <p:cNvPr id="58" name="楕円 57"/>
            <p:cNvSpPr/>
            <p:nvPr/>
          </p:nvSpPr>
          <p:spPr bwMode="auto">
            <a:xfrm>
              <a:off x="6193391" y="1134622"/>
              <a:ext cx="504056" cy="504056"/>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59" name="正方形/長方形 58">
              <a:extLst>
                <a:ext uri="{FF2B5EF4-FFF2-40B4-BE49-F238E27FC236}">
                  <a16:creationId xmlns:a16="http://schemas.microsoft.com/office/drawing/2014/main" id="{92C532DD-6736-49ED-AB45-56E8E36D4669}"/>
                </a:ext>
              </a:extLst>
            </p:cNvPr>
            <p:cNvSpPr/>
            <p:nvPr/>
          </p:nvSpPr>
          <p:spPr>
            <a:xfrm>
              <a:off x="6193391" y="1072628"/>
              <a:ext cx="504056" cy="467436"/>
            </a:xfrm>
            <a:prstGeom prst="rect">
              <a:avLst/>
            </a:prstGeom>
          </p:spPr>
          <p:txBody>
            <a:bodyPr wrap="square" lIns="0" tIns="0" rIns="0" bIns="0">
              <a:spAutoFit/>
            </a:bodyPr>
            <a:lstStyle/>
            <a:p>
              <a:pPr algn="ctr">
                <a:lnSpc>
                  <a:spcPct val="150000"/>
                </a:lnSpc>
                <a:defRPr/>
              </a:pPr>
              <a:r>
                <a:rPr lang="ja-JP" altLang="en-US" sz="2400" dirty="0">
                  <a:solidFill>
                    <a:srgbClr val="0101FF"/>
                  </a:solidFill>
                  <a:latin typeface="+mn-ea"/>
                  <a:ea typeface="+mn-ea"/>
                </a:rPr>
                <a:t>海</a:t>
              </a:r>
              <a:endParaRPr lang="en-US" altLang="ja-JP" sz="2400" dirty="0">
                <a:solidFill>
                  <a:srgbClr val="0101FF"/>
                </a:solidFill>
                <a:latin typeface="+mn-ea"/>
                <a:ea typeface="+mn-ea"/>
              </a:endParaRPr>
            </a:p>
          </p:txBody>
        </p:sp>
      </p:grpSp>
      <p:sp>
        <p:nvSpPr>
          <p:cNvPr id="60" name="大かっこ 59">
            <a:extLst>
              <a:ext uri="{FF2B5EF4-FFF2-40B4-BE49-F238E27FC236}">
                <a16:creationId xmlns:a16="http://schemas.microsoft.com/office/drawing/2014/main" id="{A157C9AD-E161-4441-8829-1FC2FC954AD3}"/>
              </a:ext>
            </a:extLst>
          </p:cNvPr>
          <p:cNvSpPr/>
          <p:nvPr/>
        </p:nvSpPr>
        <p:spPr>
          <a:xfrm>
            <a:off x="-4857570" y="6754419"/>
            <a:ext cx="4032448" cy="52785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D484EB5-411E-4289-9FAE-0DCA6FD87381}"/>
              </a:ext>
            </a:extLst>
          </p:cNvPr>
          <p:cNvSpPr/>
          <p:nvPr/>
        </p:nvSpPr>
        <p:spPr>
          <a:xfrm>
            <a:off x="-4481159" y="6772714"/>
            <a:ext cx="3295997" cy="526417"/>
          </a:xfrm>
          <a:prstGeom prst="rect">
            <a:avLst/>
          </a:prstGeom>
        </p:spPr>
        <p:txBody>
          <a:bodyPr wrap="square">
            <a:noAutofit/>
          </a:bodyPr>
          <a:lstStyle/>
          <a:p>
            <a:pPr>
              <a:lnSpc>
                <a:spcPct val="150000"/>
              </a:lnSpc>
              <a:defRPr/>
            </a:pPr>
            <a:r>
              <a:rPr lang="ja-JP" altLang="en-US" sz="1200" dirty="0">
                <a:solidFill>
                  <a:srgbClr val="FF0000"/>
                </a:solidFill>
                <a:latin typeface="+mn-ea"/>
                <a:ea typeface="+mn-ea"/>
              </a:rPr>
              <a:t>米作りのほうが水をたくさん使う</a:t>
            </a:r>
            <a:endParaRPr lang="en-US" altLang="ja-JP" sz="1200" dirty="0">
              <a:solidFill>
                <a:srgbClr val="FF0000"/>
              </a:solidFill>
              <a:latin typeface="+mn-ea"/>
              <a:ea typeface="+mn-ea"/>
            </a:endParaRPr>
          </a:p>
        </p:txBody>
      </p:sp>
      <p:sp>
        <p:nvSpPr>
          <p:cNvPr id="63" name="正方形/長方形 62">
            <a:extLst>
              <a:ext uri="{FF2B5EF4-FFF2-40B4-BE49-F238E27FC236}">
                <a16:creationId xmlns:a16="http://schemas.microsoft.com/office/drawing/2014/main" id="{28492155-73A2-634A-A397-A8918FFB7E40}"/>
              </a:ext>
            </a:extLst>
          </p:cNvPr>
          <p:cNvSpPr/>
          <p:nvPr/>
        </p:nvSpPr>
        <p:spPr>
          <a:xfrm>
            <a:off x="-5343217" y="6081414"/>
            <a:ext cx="1522861" cy="401867"/>
          </a:xfrm>
          <a:prstGeom prst="rect">
            <a:avLst/>
          </a:prstGeom>
        </p:spPr>
        <p:txBody>
          <a:bodyPr wrap="square">
            <a:noAutofit/>
          </a:bodyPr>
          <a:lstStyle/>
          <a:p>
            <a:pPr algn="ctr">
              <a:lnSpc>
                <a:spcPct val="150000"/>
              </a:lnSpc>
              <a:defRPr/>
            </a:pPr>
            <a:r>
              <a:rPr lang="ja-JP" altLang="en-US" sz="1200" dirty="0">
                <a:latin typeface="+mn-ea"/>
              </a:rPr>
              <a:t>考えてみよう！</a:t>
            </a:r>
          </a:p>
        </p:txBody>
      </p:sp>
      <p:sp>
        <p:nvSpPr>
          <p:cNvPr id="64" name="正方形/長方形 63">
            <a:extLst>
              <a:ext uri="{FF2B5EF4-FFF2-40B4-BE49-F238E27FC236}">
                <a16:creationId xmlns:a16="http://schemas.microsoft.com/office/drawing/2014/main" id="{28492155-73A2-634A-A397-A8918FFB7E40}"/>
              </a:ext>
            </a:extLst>
          </p:cNvPr>
          <p:cNvSpPr/>
          <p:nvPr/>
        </p:nvSpPr>
        <p:spPr>
          <a:xfrm>
            <a:off x="-5217418" y="6302294"/>
            <a:ext cx="5255484" cy="401867"/>
          </a:xfrm>
          <a:prstGeom prst="rect">
            <a:avLst/>
          </a:prstGeom>
        </p:spPr>
        <p:txBody>
          <a:bodyPr wrap="square">
            <a:noAutofit/>
          </a:bodyPr>
          <a:lstStyle/>
          <a:p>
            <a:pPr>
              <a:lnSpc>
                <a:spcPct val="150000"/>
              </a:lnSpc>
              <a:defRPr/>
            </a:pPr>
            <a:r>
              <a:rPr lang="en-US" altLang="ja-JP" sz="1200" dirty="0">
                <a:latin typeface="+mn-ea"/>
              </a:rPr>
              <a:t>Q</a:t>
            </a:r>
            <a:r>
              <a:rPr lang="ja-JP" altLang="en-US" sz="1200" dirty="0" err="1">
                <a:latin typeface="+mn-ea"/>
              </a:rPr>
              <a:t>．</a:t>
            </a:r>
            <a:r>
              <a:rPr lang="ja-JP" altLang="en-US" sz="1200" dirty="0">
                <a:latin typeface="+mn-ea"/>
              </a:rPr>
              <a:t>お米作りと芋作り、どちらのほうがより多くの水を必要とするでしょうか？</a:t>
            </a:r>
          </a:p>
        </p:txBody>
      </p:sp>
      <p:sp>
        <p:nvSpPr>
          <p:cNvPr id="44" name="正方形/長方形 43">
            <a:extLst>
              <a:ext uri="{FF2B5EF4-FFF2-40B4-BE49-F238E27FC236}">
                <a16:creationId xmlns:a16="http://schemas.microsoft.com/office/drawing/2014/main" id="{115F18C1-E9D3-4264-8500-DF6E2DEC85EC}"/>
              </a:ext>
            </a:extLst>
          </p:cNvPr>
          <p:cNvSpPr/>
          <p:nvPr/>
        </p:nvSpPr>
        <p:spPr>
          <a:xfrm>
            <a:off x="289092" y="3484907"/>
            <a:ext cx="4657036" cy="898259"/>
          </a:xfrm>
          <a:prstGeom prst="rect">
            <a:avLst/>
          </a:prstGeom>
        </p:spPr>
        <p:txBody>
          <a:bodyPr wrap="square">
            <a:spAutoFit/>
          </a:bodyPr>
          <a:lstStyle/>
          <a:p>
            <a:pPr lvl="0" eaLnBrk="1" hangingPunct="1">
              <a:lnSpc>
                <a:spcPct val="150000"/>
              </a:lnSpc>
            </a:pPr>
            <a:r>
              <a:rPr lang="ja-JP" altLang="en-US" sz="1200" dirty="0">
                <a:solidFill>
                  <a:srgbClr val="000000"/>
                </a:solidFill>
                <a:latin typeface="+mn-ea"/>
                <a:ea typeface="+mn-ea"/>
              </a:rPr>
              <a:t>上の図は、同じ高さの場所を同じ色でぬった特別な地図</a:t>
            </a:r>
            <a:r>
              <a:rPr lang="ja-JP" altLang="en-US" sz="1200">
                <a:solidFill>
                  <a:srgbClr val="000000"/>
                </a:solidFill>
                <a:latin typeface="+mn-ea"/>
                <a:ea typeface="+mn-ea"/>
              </a:rPr>
              <a:t>です。</a:t>
            </a:r>
            <a:endParaRPr lang="en-US" altLang="ja-JP" sz="1200">
              <a:solidFill>
                <a:srgbClr val="000000"/>
              </a:solidFill>
              <a:latin typeface="+mn-ea"/>
              <a:ea typeface="+mn-ea"/>
            </a:endParaRPr>
          </a:p>
          <a:p>
            <a:pPr eaLnBrk="1" hangingPunct="1">
              <a:lnSpc>
                <a:spcPct val="150000"/>
              </a:lnSpc>
            </a:pPr>
            <a:r>
              <a:rPr lang="ja-JP" altLang="en-US" sz="1200">
                <a:solidFill>
                  <a:srgbClr val="000000"/>
                </a:solidFill>
                <a:latin typeface="+mn-ea"/>
                <a:ea typeface="+mn-ea"/>
              </a:rPr>
              <a:t>海から山に向かって、平らな土地が階段状に並んでいます。</a:t>
            </a:r>
            <a:endParaRPr lang="en-US" altLang="ja-JP" sz="1200">
              <a:solidFill>
                <a:srgbClr val="000000"/>
              </a:solidFill>
              <a:latin typeface="+mn-ea"/>
              <a:ea typeface="+mn-ea"/>
            </a:endParaRPr>
          </a:p>
          <a:p>
            <a:pPr eaLnBrk="1" hangingPunct="1">
              <a:lnSpc>
                <a:spcPct val="150000"/>
              </a:lnSpc>
            </a:pPr>
            <a:r>
              <a:rPr lang="ja-JP" altLang="en-US" sz="1200">
                <a:solidFill>
                  <a:srgbClr val="000000"/>
                </a:solidFill>
                <a:latin typeface="+mn-ea"/>
                <a:ea typeface="+mn-ea"/>
              </a:rPr>
              <a:t>川は山から海に向かって、畑より低い場所を流れています。</a:t>
            </a:r>
            <a:endParaRPr lang="en-US" altLang="ja-JP" sz="1200">
              <a:solidFill>
                <a:srgbClr val="000000"/>
              </a:solidFill>
              <a:latin typeface="+mn-ea"/>
              <a:ea typeface="+mn-ea"/>
            </a:endParaRPr>
          </a:p>
        </p:txBody>
      </p:sp>
      <p:sp>
        <p:nvSpPr>
          <p:cNvPr id="48" name="正方形/長方形 47">
            <a:extLst>
              <a:ext uri="{FF2B5EF4-FFF2-40B4-BE49-F238E27FC236}">
                <a16:creationId xmlns:a16="http://schemas.microsoft.com/office/drawing/2014/main" id="{115F18C1-E9D3-4264-8500-DF6E2DEC85EC}"/>
              </a:ext>
            </a:extLst>
          </p:cNvPr>
          <p:cNvSpPr/>
          <p:nvPr/>
        </p:nvSpPr>
        <p:spPr>
          <a:xfrm>
            <a:off x="225989" y="5314780"/>
            <a:ext cx="3255438" cy="386773"/>
          </a:xfrm>
          <a:prstGeom prst="rect">
            <a:avLst/>
          </a:prstGeom>
        </p:spPr>
        <p:txBody>
          <a:bodyPr wrap="square">
            <a:spAutoFit/>
          </a:bodyPr>
          <a:lstStyle/>
          <a:p>
            <a:pPr lvl="0" eaLnBrk="1" hangingPunct="1">
              <a:lnSpc>
                <a:spcPct val="200000"/>
              </a:lnSpc>
            </a:pPr>
            <a:r>
              <a:rPr lang="ja-JP" altLang="en-US" sz="1100" dirty="0">
                <a:solidFill>
                  <a:srgbClr val="000000"/>
                </a:solidFill>
                <a:latin typeface="+mn-ea"/>
                <a:ea typeface="+mn-ea"/>
              </a:rPr>
              <a:t>高いところにある「琴浦の畑」は水が手に</a:t>
            </a:r>
            <a:endParaRPr lang="en-US" altLang="ja-JP" sz="1100" dirty="0">
              <a:solidFill>
                <a:srgbClr val="000000"/>
              </a:solidFill>
              <a:latin typeface="+mn-ea"/>
              <a:ea typeface="+mn-ea"/>
            </a:endParaRPr>
          </a:p>
        </p:txBody>
      </p:sp>
      <p:sp>
        <p:nvSpPr>
          <p:cNvPr id="65"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3105399" y="5308771"/>
            <a:ext cx="2125538" cy="428881"/>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66" name="正方形/長方形 65">
            <a:extLst>
              <a:ext uri="{FF2B5EF4-FFF2-40B4-BE49-F238E27FC236}">
                <a16:creationId xmlns:a16="http://schemas.microsoft.com/office/drawing/2014/main" id="{92C532DD-6736-49ED-AB45-56E8E36D4669}"/>
              </a:ext>
            </a:extLst>
          </p:cNvPr>
          <p:cNvSpPr/>
          <p:nvPr/>
        </p:nvSpPr>
        <p:spPr>
          <a:xfrm>
            <a:off x="3281255" y="5412988"/>
            <a:ext cx="1750479" cy="220445"/>
          </a:xfrm>
          <a:prstGeom prst="rect">
            <a:avLst/>
          </a:prstGeom>
        </p:spPr>
        <p:txBody>
          <a:bodyPr wrap="none" lIns="0" tIns="0" rIns="0" bIns="0">
            <a:spAutoFit/>
          </a:bodyPr>
          <a:lstStyle/>
          <a:p>
            <a:pPr algn="ctr">
              <a:lnSpc>
                <a:spcPct val="150000"/>
              </a:lnSpc>
              <a:defRPr/>
            </a:pPr>
            <a:r>
              <a:rPr lang="ja-JP" altLang="en-US" sz="1050" dirty="0">
                <a:latin typeface="+mn-ea"/>
                <a:ea typeface="+mn-ea"/>
              </a:rPr>
              <a:t>入りやすい　・　入りにくい</a:t>
            </a:r>
            <a:endParaRPr lang="en-US" altLang="ja-JP" sz="1050" dirty="0">
              <a:latin typeface="+mn-ea"/>
              <a:ea typeface="+mn-ea"/>
            </a:endParaRPr>
          </a:p>
        </p:txBody>
      </p:sp>
      <p:sp>
        <p:nvSpPr>
          <p:cNvPr id="67" name="大かっこ 66">
            <a:extLst>
              <a:ext uri="{FF2B5EF4-FFF2-40B4-BE49-F238E27FC236}">
                <a16:creationId xmlns:a16="http://schemas.microsoft.com/office/drawing/2014/main" id="{A157C9AD-E161-4441-8829-1FC2FC954AD3}"/>
              </a:ext>
            </a:extLst>
          </p:cNvPr>
          <p:cNvSpPr/>
          <p:nvPr/>
        </p:nvSpPr>
        <p:spPr>
          <a:xfrm>
            <a:off x="622953" y="6302425"/>
            <a:ext cx="4032448" cy="52785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28492155-73A2-634A-A397-A8918FFB7E40}"/>
              </a:ext>
            </a:extLst>
          </p:cNvPr>
          <p:cNvSpPr/>
          <p:nvPr/>
        </p:nvSpPr>
        <p:spPr>
          <a:xfrm>
            <a:off x="263105" y="5833430"/>
            <a:ext cx="5255484" cy="401867"/>
          </a:xfrm>
          <a:prstGeom prst="rect">
            <a:avLst/>
          </a:prstGeom>
        </p:spPr>
        <p:txBody>
          <a:bodyPr wrap="square">
            <a:noAutofit/>
          </a:bodyPr>
          <a:lstStyle/>
          <a:p>
            <a:pPr>
              <a:lnSpc>
                <a:spcPct val="150000"/>
              </a:lnSpc>
              <a:defRPr/>
            </a:pPr>
            <a:r>
              <a:rPr lang="en-US" altLang="ja-JP" sz="1200" dirty="0">
                <a:latin typeface="+mn-ea"/>
              </a:rPr>
              <a:t>Q</a:t>
            </a:r>
            <a:r>
              <a:rPr lang="ja-JP" altLang="en-US" sz="1200" dirty="0" err="1">
                <a:latin typeface="+mn-ea"/>
              </a:rPr>
              <a:t>．</a:t>
            </a:r>
            <a:r>
              <a:rPr lang="ja-JP" altLang="en-US" sz="1200" dirty="0">
                <a:latin typeface="+mn-ea"/>
              </a:rPr>
              <a:t>お米作りといも作り、どちらのほうがより多くの水を必要とするでしょうか？</a:t>
            </a:r>
          </a:p>
        </p:txBody>
      </p:sp>
      <p:sp>
        <p:nvSpPr>
          <p:cNvPr id="70"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5518589" y="3297289"/>
            <a:ext cx="2147750" cy="1086895"/>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川が畑よりも低いところを流れていることを伝えたいが、何か良い方法ないか･･･？</a:t>
            </a:r>
            <a:endParaRPr lang="en-US" altLang="ja-JP" sz="1400" dirty="0">
              <a:solidFill>
                <a:srgbClr val="FF0000"/>
              </a:solidFill>
              <a:latin typeface="+mn-ea"/>
              <a:ea typeface="+mn-ea"/>
            </a:endParaRPr>
          </a:p>
        </p:txBody>
      </p:sp>
      <p:sp>
        <p:nvSpPr>
          <p:cNvPr id="71" name="正方形/長方形 70">
            <a:extLst>
              <a:ext uri="{FF2B5EF4-FFF2-40B4-BE49-F238E27FC236}">
                <a16:creationId xmlns:a16="http://schemas.microsoft.com/office/drawing/2014/main" id="{115F18C1-E9D3-4264-8500-DF6E2DEC85EC}"/>
              </a:ext>
            </a:extLst>
          </p:cNvPr>
          <p:cNvSpPr/>
          <p:nvPr/>
        </p:nvSpPr>
        <p:spPr>
          <a:xfrm>
            <a:off x="393601" y="6904457"/>
            <a:ext cx="1703685" cy="373372"/>
          </a:xfrm>
          <a:prstGeom prst="rect">
            <a:avLst/>
          </a:prstGeom>
        </p:spPr>
        <p:txBody>
          <a:bodyPr wrap="square">
            <a:spAutoFit/>
          </a:bodyPr>
          <a:lstStyle/>
          <a:p>
            <a:pPr lvl="0" eaLnBrk="1" hangingPunct="1">
              <a:lnSpc>
                <a:spcPct val="200000"/>
              </a:lnSpc>
            </a:pPr>
            <a:r>
              <a:rPr lang="ja-JP" altLang="en-US" sz="1000" dirty="0">
                <a:solidFill>
                  <a:srgbClr val="000000"/>
                </a:solidFill>
                <a:latin typeface="+mn-ea"/>
                <a:ea typeface="+mn-ea"/>
              </a:rPr>
              <a:t>このことから、琴浦では</a:t>
            </a:r>
            <a:endParaRPr lang="en-US" altLang="ja-JP" sz="1000" dirty="0">
              <a:solidFill>
                <a:srgbClr val="000000"/>
              </a:solidFill>
              <a:latin typeface="+mn-ea"/>
              <a:ea typeface="+mn-ea"/>
            </a:endParaRPr>
          </a:p>
        </p:txBody>
      </p:sp>
      <p:sp>
        <p:nvSpPr>
          <p:cNvPr id="72"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2025278" y="6918243"/>
            <a:ext cx="878981" cy="471473"/>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74" name="正方形/長方形 73">
            <a:extLst>
              <a:ext uri="{FF2B5EF4-FFF2-40B4-BE49-F238E27FC236}">
                <a16:creationId xmlns:a16="http://schemas.microsoft.com/office/drawing/2014/main" id="{115F18C1-E9D3-4264-8500-DF6E2DEC85EC}"/>
              </a:ext>
            </a:extLst>
          </p:cNvPr>
          <p:cNvSpPr/>
          <p:nvPr/>
        </p:nvSpPr>
        <p:spPr>
          <a:xfrm>
            <a:off x="2868255" y="6904457"/>
            <a:ext cx="2650334" cy="360035"/>
          </a:xfrm>
          <a:prstGeom prst="rect">
            <a:avLst/>
          </a:prstGeom>
        </p:spPr>
        <p:txBody>
          <a:bodyPr wrap="square">
            <a:spAutoFit/>
          </a:bodyPr>
          <a:lstStyle/>
          <a:p>
            <a:pPr lvl="0" eaLnBrk="1" hangingPunct="1">
              <a:lnSpc>
                <a:spcPct val="200000"/>
              </a:lnSpc>
            </a:pPr>
            <a:r>
              <a:rPr lang="ja-JP" altLang="en-US" sz="1000" dirty="0">
                <a:solidFill>
                  <a:srgbClr val="000000"/>
                </a:solidFill>
                <a:latin typeface="+mn-ea"/>
                <a:ea typeface="+mn-ea"/>
              </a:rPr>
              <a:t>作りがおこなわれるようになりました。</a:t>
            </a:r>
            <a:endParaRPr lang="en-US" altLang="ja-JP" sz="1000" dirty="0">
              <a:solidFill>
                <a:srgbClr val="000000"/>
              </a:solidFill>
              <a:latin typeface="+mn-ea"/>
              <a:ea typeface="+mn-ea"/>
            </a:endParaRPr>
          </a:p>
        </p:txBody>
      </p:sp>
      <p:sp>
        <p:nvSpPr>
          <p:cNvPr id="75"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5469272" y="1830441"/>
            <a:ext cx="2147750" cy="1086895"/>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この説明に直した場合、この地図は適当か？</a:t>
            </a:r>
            <a:endParaRPr lang="en-US" altLang="ja-JP" sz="1400" dirty="0">
              <a:solidFill>
                <a:srgbClr val="FF0000"/>
              </a:solidFill>
              <a:latin typeface="+mn-ea"/>
              <a:ea typeface="+mn-ea"/>
            </a:endParaRPr>
          </a:p>
        </p:txBody>
      </p:sp>
      <p:sp>
        <p:nvSpPr>
          <p:cNvPr id="77" name="正方形/長方形 76">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76" name="四角形: 角を丸くする 75">
            <a:extLst>
              <a:ext uri="{FF2B5EF4-FFF2-40B4-BE49-F238E27FC236}">
                <a16:creationId xmlns:a16="http://schemas.microsoft.com/office/drawing/2014/main" id="{71732007-9037-4C13-98CA-F7E65B8B7320}"/>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a:solidFill>
                  <a:schemeClr val="accent4"/>
                </a:solidFill>
                <a:latin typeface="+mj-ea"/>
              </a:rPr>
              <a:t>琴浦</a:t>
            </a:r>
            <a:endParaRPr kumimoji="1" lang="ja-JP" altLang="en-US" sz="1050">
              <a:solidFill>
                <a:schemeClr val="accent4"/>
              </a:solidFill>
              <a:latin typeface="+mn-ea"/>
              <a:ea typeface="+mn-ea"/>
            </a:endParaRPr>
          </a:p>
        </p:txBody>
      </p:sp>
      <p:grpSp>
        <p:nvGrpSpPr>
          <p:cNvPr id="78" name="グループ化 77">
            <a:extLst>
              <a:ext uri="{FF2B5EF4-FFF2-40B4-BE49-F238E27FC236}">
                <a16:creationId xmlns:a16="http://schemas.microsoft.com/office/drawing/2014/main" id="{4B584A79-9DC7-4FC0-A9B2-01DA9404B993}"/>
              </a:ext>
            </a:extLst>
          </p:cNvPr>
          <p:cNvGrpSpPr/>
          <p:nvPr/>
        </p:nvGrpSpPr>
        <p:grpSpPr>
          <a:xfrm>
            <a:off x="220980" y="4459118"/>
            <a:ext cx="4890771" cy="620462"/>
            <a:chOff x="220980" y="932486"/>
            <a:chExt cx="4890771" cy="620462"/>
          </a:xfrm>
        </p:grpSpPr>
        <p:sp>
          <p:nvSpPr>
            <p:cNvPr id="79" name="四角形: 角を丸くする 78">
              <a:extLst>
                <a:ext uri="{FF2B5EF4-FFF2-40B4-BE49-F238E27FC236}">
                  <a16:creationId xmlns:a16="http://schemas.microsoft.com/office/drawing/2014/main" id="{F9AB677E-1CCC-44D3-881B-42D1D6887500}"/>
                </a:ext>
              </a:extLst>
            </p:cNvPr>
            <p:cNvSpPr/>
            <p:nvPr/>
          </p:nvSpPr>
          <p:spPr>
            <a:xfrm>
              <a:off x="220980" y="932486"/>
              <a:ext cx="4890771" cy="6204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eaLnBrk="1">
                <a:defRPr/>
              </a:pPr>
              <a:r>
                <a:rPr lang="ja-JP" altLang="en-US">
                  <a:latin typeface="+mn-ea"/>
                  <a:ea typeface="+mn-ea"/>
                </a:rPr>
                <a:t>この地図を見て考えてみよう！</a:t>
              </a:r>
            </a:p>
          </p:txBody>
        </p:sp>
        <p:pic>
          <p:nvPicPr>
            <p:cNvPr id="80" name="グラフィックス 79" descr="電球と歯車">
              <a:extLst>
                <a:ext uri="{FF2B5EF4-FFF2-40B4-BE49-F238E27FC236}">
                  <a16:creationId xmlns:a16="http://schemas.microsoft.com/office/drawing/2014/main" id="{90BDF79B-0E30-4E47-A410-EA05625CE6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05579" y="980360"/>
              <a:ext cx="523683" cy="523683"/>
            </a:xfrm>
            <a:prstGeom prst="rect">
              <a:avLst/>
            </a:prstGeom>
          </p:spPr>
        </p:pic>
      </p:grpSp>
    </p:spTree>
    <p:extLst>
      <p:ext uri="{BB962C8B-B14F-4D97-AF65-F5344CB8AC3E}">
        <p14:creationId xmlns:p14="http://schemas.microsoft.com/office/powerpoint/2010/main" val="114249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p:txBody>
          <a:bodyPr>
            <a:noAutofit/>
          </a:bodyPr>
          <a:lstStyle/>
          <a:p>
            <a:r>
              <a:rPr lang="ja-JP" altLang="en-US" sz="1800" b="1">
                <a:latin typeface="+mj-ea"/>
              </a:rPr>
              <a:t>トンネル（隧道 </a:t>
            </a:r>
            <a:r>
              <a:rPr lang="ja-JP" altLang="en-US" sz="1000" b="1">
                <a:latin typeface="+mj-ea"/>
              </a:rPr>
              <a:t>ずいどう</a:t>
            </a:r>
            <a:r>
              <a:rPr lang="ja-JP" altLang="en-US" sz="1800" b="1">
                <a:latin typeface="+mj-ea"/>
              </a:rPr>
              <a:t>）をくぐろう！</a:t>
            </a: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5</a:t>
            </a:fld>
            <a:endParaRPr lang="ja-JP" altLang="en-US" sz="916">
              <a:solidFill>
                <a:srgbClr val="898989"/>
              </a:solidFill>
            </a:endParaRPr>
          </a:p>
        </p:txBody>
      </p:sp>
      <p:sp>
        <p:nvSpPr>
          <p:cNvPr id="10" name="正方形/長方形 9">
            <a:extLst>
              <a:ext uri="{FF2B5EF4-FFF2-40B4-BE49-F238E27FC236}">
                <a16:creationId xmlns:a16="http://schemas.microsoft.com/office/drawing/2014/main" id="{28492155-73A2-634A-A397-A8918FFB7E40}"/>
              </a:ext>
            </a:extLst>
          </p:cNvPr>
          <p:cNvSpPr/>
          <p:nvPr/>
        </p:nvSpPr>
        <p:spPr>
          <a:xfrm>
            <a:off x="153070" y="5445968"/>
            <a:ext cx="4528318" cy="325774"/>
          </a:xfrm>
          <a:prstGeom prst="rect">
            <a:avLst/>
          </a:prstGeom>
        </p:spPr>
        <p:txBody>
          <a:bodyPr wrap="square">
            <a:noAutofit/>
          </a:bodyPr>
          <a:lstStyle/>
          <a:p>
            <a:pPr>
              <a:lnSpc>
                <a:spcPct val="150000"/>
              </a:lnSpc>
              <a:defRPr/>
            </a:pPr>
            <a:r>
              <a:rPr lang="ja-JP" altLang="en-US" sz="1200" dirty="0">
                <a:latin typeface="+mn-ea"/>
              </a:rPr>
              <a:t>トンネルが掘られた岩にはどんな特徴があるか、観察してみよう！</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5" y="941994"/>
            <a:ext cx="5346700" cy="3007519"/>
          </a:xfrm>
          <a:prstGeom prst="rect">
            <a:avLst/>
          </a:prstGeom>
        </p:spPr>
      </p:pic>
      <p:sp>
        <p:nvSpPr>
          <p:cNvPr id="21" name="正方形/長方形 20">
            <a:extLst>
              <a:ext uri="{FF2B5EF4-FFF2-40B4-BE49-F238E27FC236}">
                <a16:creationId xmlns:a16="http://schemas.microsoft.com/office/drawing/2014/main" id="{115F18C1-E9D3-4264-8500-DF6E2DEC85EC}"/>
              </a:ext>
            </a:extLst>
          </p:cNvPr>
          <p:cNvSpPr/>
          <p:nvPr/>
        </p:nvSpPr>
        <p:spPr>
          <a:xfrm>
            <a:off x="-7186" y="4021946"/>
            <a:ext cx="3734776"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「隧道」とはトンネルのことです。ここの隧道は</a:t>
            </a:r>
            <a:endParaRPr lang="en-US" altLang="ja-JP" sz="1200" dirty="0">
              <a:solidFill>
                <a:srgbClr val="000000"/>
              </a:solidFill>
              <a:latin typeface="+mn-ea"/>
              <a:ea typeface="+mn-ea"/>
            </a:endParaRPr>
          </a:p>
        </p:txBody>
      </p:sp>
      <p:sp>
        <p:nvSpPr>
          <p:cNvPr id="25"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3445120" y="4029387"/>
            <a:ext cx="654017"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7" name="正方形/長方形 26">
            <a:extLst>
              <a:ext uri="{FF2B5EF4-FFF2-40B4-BE49-F238E27FC236}">
                <a16:creationId xmlns:a16="http://schemas.microsoft.com/office/drawing/2014/main" id="{115F18C1-E9D3-4264-8500-DF6E2DEC85EC}"/>
              </a:ext>
            </a:extLst>
          </p:cNvPr>
          <p:cNvSpPr/>
          <p:nvPr/>
        </p:nvSpPr>
        <p:spPr>
          <a:xfrm>
            <a:off x="4071379" y="4029387"/>
            <a:ext cx="1331920"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隧道といいます。</a:t>
            </a:r>
            <a:endParaRPr lang="en-US" altLang="ja-JP" sz="1200" dirty="0">
              <a:solidFill>
                <a:srgbClr val="000000"/>
              </a:solidFill>
              <a:latin typeface="+mn-ea"/>
              <a:ea typeface="+mn-ea"/>
            </a:endParaRPr>
          </a:p>
        </p:txBody>
      </p:sp>
      <p:sp>
        <p:nvSpPr>
          <p:cNvPr id="28" name="大かっこ 27">
            <a:extLst>
              <a:ext uri="{FF2B5EF4-FFF2-40B4-BE49-F238E27FC236}">
                <a16:creationId xmlns:a16="http://schemas.microsoft.com/office/drawing/2014/main" id="{A157C9AD-E161-4441-8829-1FC2FC954AD3}"/>
              </a:ext>
            </a:extLst>
          </p:cNvPr>
          <p:cNvSpPr/>
          <p:nvPr/>
        </p:nvSpPr>
        <p:spPr>
          <a:xfrm>
            <a:off x="648940" y="5885610"/>
            <a:ext cx="4032448" cy="70859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15F18C1-E9D3-4264-8500-DF6E2DEC85EC}"/>
              </a:ext>
            </a:extLst>
          </p:cNvPr>
          <p:cNvSpPr/>
          <p:nvPr/>
        </p:nvSpPr>
        <p:spPr>
          <a:xfrm>
            <a:off x="69987" y="4566036"/>
            <a:ext cx="3051471"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この隧道は岬の向こう側の海岸で採った</a:t>
            </a:r>
            <a:endParaRPr lang="en-US" altLang="ja-JP" sz="1200" dirty="0">
              <a:solidFill>
                <a:srgbClr val="000000"/>
              </a:solidFill>
              <a:latin typeface="+mn-ea"/>
              <a:ea typeface="+mn-ea"/>
            </a:endParaRPr>
          </a:p>
        </p:txBody>
      </p:sp>
      <p:sp>
        <p:nvSpPr>
          <p:cNvPr id="24"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5984381" y="3083071"/>
            <a:ext cx="2385009" cy="1086895"/>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情報量が多いな･･･ここまで伝えなくてもいいのかも･･･</a:t>
            </a:r>
            <a:endParaRPr lang="en-US" altLang="ja-JP" sz="1400" dirty="0">
              <a:solidFill>
                <a:srgbClr val="FF0000"/>
              </a:solidFill>
              <a:latin typeface="+mn-ea"/>
              <a:ea typeface="+mn-ea"/>
            </a:endParaRPr>
          </a:p>
        </p:txBody>
      </p:sp>
      <p:sp>
        <p:nvSpPr>
          <p:cNvPr id="32" name="正方形/長方形 31">
            <a:extLst>
              <a:ext uri="{FF2B5EF4-FFF2-40B4-BE49-F238E27FC236}">
                <a16:creationId xmlns:a16="http://schemas.microsoft.com/office/drawing/2014/main" id="{115F18C1-E9D3-4264-8500-DF6E2DEC85EC}"/>
              </a:ext>
            </a:extLst>
          </p:cNvPr>
          <p:cNvSpPr/>
          <p:nvPr/>
        </p:nvSpPr>
        <p:spPr>
          <a:xfrm>
            <a:off x="3235110" y="4972909"/>
            <a:ext cx="2106038"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rPr>
              <a:t>を運ぶために作られました。</a:t>
            </a:r>
            <a:endParaRPr lang="en-US" altLang="ja-JP" sz="1200" dirty="0">
              <a:solidFill>
                <a:srgbClr val="000000"/>
              </a:solidFill>
              <a:latin typeface="+mn-ea"/>
            </a:endParaRPr>
          </a:p>
        </p:txBody>
      </p:sp>
      <p:sp>
        <p:nvSpPr>
          <p:cNvPr id="35"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2973425" y="4575894"/>
            <a:ext cx="754165"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7" name="正方形/長方形 36">
            <a:extLst>
              <a:ext uri="{FF2B5EF4-FFF2-40B4-BE49-F238E27FC236}">
                <a16:creationId xmlns:a16="http://schemas.microsoft.com/office/drawing/2014/main" id="{115F18C1-E9D3-4264-8500-DF6E2DEC85EC}"/>
              </a:ext>
            </a:extLst>
          </p:cNvPr>
          <p:cNvSpPr/>
          <p:nvPr/>
        </p:nvSpPr>
        <p:spPr>
          <a:xfrm>
            <a:off x="153070" y="6689156"/>
            <a:ext cx="2968388"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この洞窟は、やわらかい岩質なので</a:t>
            </a:r>
            <a:endParaRPr lang="en-US" altLang="ja-JP" sz="1200" dirty="0">
              <a:solidFill>
                <a:srgbClr val="000000"/>
              </a:solidFill>
              <a:latin typeface="+mn-ea"/>
              <a:ea typeface="+mn-ea"/>
            </a:endParaRPr>
          </a:p>
        </p:txBody>
      </p:sp>
      <p:sp>
        <p:nvSpPr>
          <p:cNvPr id="38" name="正方形/長方形 37">
            <a:extLst>
              <a:ext uri="{FF2B5EF4-FFF2-40B4-BE49-F238E27FC236}">
                <a16:creationId xmlns:a16="http://schemas.microsoft.com/office/drawing/2014/main" id="{115F18C1-E9D3-4264-8500-DF6E2DEC85EC}"/>
              </a:ext>
            </a:extLst>
          </p:cNvPr>
          <p:cNvSpPr/>
          <p:nvPr/>
        </p:nvSpPr>
        <p:spPr>
          <a:xfrm>
            <a:off x="3495314" y="6694673"/>
            <a:ext cx="1410283" cy="461665"/>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で作られました。</a:t>
            </a:r>
            <a:endParaRPr lang="en-US" altLang="ja-JP" sz="1200" dirty="0">
              <a:solidFill>
                <a:srgbClr val="000000"/>
              </a:solidFill>
              <a:latin typeface="+mn-ea"/>
              <a:ea typeface="+mn-ea"/>
            </a:endParaRPr>
          </a:p>
        </p:txBody>
      </p:sp>
      <p:sp>
        <p:nvSpPr>
          <p:cNvPr id="39"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2817366" y="6708077"/>
            <a:ext cx="627754"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9" name="正方形/長方形 28">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31" name="正方形/長方形 30">
            <a:extLst>
              <a:ext uri="{FF2B5EF4-FFF2-40B4-BE49-F238E27FC236}">
                <a16:creationId xmlns:a16="http://schemas.microsoft.com/office/drawing/2014/main" id="{115F18C1-E9D3-4264-8500-DF6E2DEC85EC}"/>
              </a:ext>
            </a:extLst>
          </p:cNvPr>
          <p:cNvSpPr/>
          <p:nvPr/>
        </p:nvSpPr>
        <p:spPr>
          <a:xfrm>
            <a:off x="5722152" y="5783707"/>
            <a:ext cx="2994241" cy="1200329"/>
          </a:xfrm>
          <a:prstGeom prst="rect">
            <a:avLst/>
          </a:prstGeom>
        </p:spPr>
        <p:txBody>
          <a:bodyPr wrap="square">
            <a:spAutoFit/>
          </a:bodyPr>
          <a:lstStyle/>
          <a:p>
            <a:pPr lvl="0" eaLnBrk="1" hangingPunct="1">
              <a:lnSpc>
                <a:spcPct val="200000"/>
              </a:lnSpc>
            </a:pPr>
            <a:r>
              <a:rPr lang="ja-JP" altLang="en-US" sz="1200" b="1" dirty="0">
                <a:solidFill>
                  <a:srgbClr val="FF0000"/>
                </a:solidFill>
                <a:latin typeface="+mn-ea"/>
                <a:ea typeface="+mn-ea"/>
              </a:rPr>
              <a:t>ある程度広い範囲に岩質が広がっているということを声賭けして気が付かせるのも良い</a:t>
            </a:r>
            <a:endParaRPr lang="en-US" altLang="ja-JP" sz="1200" b="1" dirty="0">
              <a:solidFill>
                <a:srgbClr val="FF0000"/>
              </a:solidFill>
              <a:latin typeface="+mn-ea"/>
              <a:ea typeface="+mn-ea"/>
            </a:endParaRPr>
          </a:p>
          <a:p>
            <a:pPr lvl="0" eaLnBrk="1" hangingPunct="1">
              <a:lnSpc>
                <a:spcPct val="200000"/>
              </a:lnSpc>
            </a:pPr>
            <a:r>
              <a:rPr lang="ja-JP" altLang="en-US" sz="1200" b="1" dirty="0">
                <a:solidFill>
                  <a:srgbClr val="FF0000"/>
                </a:solidFill>
                <a:latin typeface="+mn-ea"/>
                <a:ea typeface="+mn-ea"/>
              </a:rPr>
              <a:t>（琴浦からこの宿根木までということで）</a:t>
            </a:r>
            <a:endParaRPr lang="en-US" altLang="ja-JP" sz="1200" b="1" dirty="0">
              <a:solidFill>
                <a:srgbClr val="FF0000"/>
              </a:solidFill>
              <a:latin typeface="+mn-ea"/>
              <a:ea typeface="+mn-ea"/>
            </a:endParaRPr>
          </a:p>
        </p:txBody>
      </p:sp>
      <p:sp>
        <p:nvSpPr>
          <p:cNvPr id="3" name="楕円 2"/>
          <p:cNvSpPr/>
          <p:nvPr/>
        </p:nvSpPr>
        <p:spPr bwMode="auto">
          <a:xfrm>
            <a:off x="1025350" y="2085712"/>
            <a:ext cx="893603" cy="893603"/>
          </a:xfrm>
          <a:prstGeom prst="ellipse">
            <a:avLst/>
          </a:prstGeom>
          <a:noFill/>
          <a:ln w="57150">
            <a:solidFill>
              <a:schemeClr val="bg1"/>
            </a:solidFill>
            <a:prstDash val="sysDash"/>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41" name="正方形/長方形 40">
            <a:extLst>
              <a:ext uri="{FF2B5EF4-FFF2-40B4-BE49-F238E27FC236}">
                <a16:creationId xmlns:a16="http://schemas.microsoft.com/office/drawing/2014/main" id="{115F18C1-E9D3-4264-8500-DF6E2DEC85EC}"/>
              </a:ext>
            </a:extLst>
          </p:cNvPr>
          <p:cNvSpPr/>
          <p:nvPr/>
        </p:nvSpPr>
        <p:spPr>
          <a:xfrm>
            <a:off x="1149460" y="1519021"/>
            <a:ext cx="1267769" cy="415498"/>
          </a:xfrm>
          <a:prstGeom prst="rect">
            <a:avLst/>
          </a:prstGeom>
        </p:spPr>
        <p:txBody>
          <a:bodyPr wrap="square">
            <a:spAutoFit/>
          </a:bodyPr>
          <a:lstStyle/>
          <a:p>
            <a:pPr lvl="0" eaLnBrk="1" hangingPunct="1">
              <a:lnSpc>
                <a:spcPct val="200000"/>
              </a:lnSpc>
            </a:pPr>
            <a:r>
              <a:rPr lang="ja-JP" altLang="en-US" sz="1200">
                <a:solidFill>
                  <a:schemeClr val="bg1"/>
                </a:solidFill>
                <a:latin typeface="+mn-ea"/>
                <a:ea typeface="+mn-ea"/>
              </a:rPr>
              <a:t>ヒントはココ！</a:t>
            </a:r>
            <a:endParaRPr lang="en-US" altLang="ja-JP" sz="1200" dirty="0">
              <a:solidFill>
                <a:schemeClr val="bg1"/>
              </a:solidFill>
              <a:latin typeface="+mn-ea"/>
              <a:ea typeface="+mn-ea"/>
            </a:endParaRPr>
          </a:p>
        </p:txBody>
      </p:sp>
      <p:sp>
        <p:nvSpPr>
          <p:cNvPr id="33" name="四角形: 角を丸くする 32">
            <a:extLst>
              <a:ext uri="{FF2B5EF4-FFF2-40B4-BE49-F238E27FC236}">
                <a16:creationId xmlns:a16="http://schemas.microsoft.com/office/drawing/2014/main" id="{38E9F534-FAD0-4902-942F-A4B2DD406E60}"/>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a:solidFill>
                  <a:schemeClr val="accent4"/>
                </a:solidFill>
                <a:latin typeface="+mj-ea"/>
              </a:rPr>
              <a:t>宿根木海岸</a:t>
            </a:r>
            <a:endParaRPr kumimoji="1" lang="ja-JP" altLang="en-US" sz="1050">
              <a:solidFill>
                <a:schemeClr val="accent4"/>
              </a:solidFill>
              <a:latin typeface="+mn-ea"/>
              <a:ea typeface="+mn-ea"/>
            </a:endParaRPr>
          </a:p>
        </p:txBody>
      </p:sp>
    </p:spTree>
    <p:extLst>
      <p:ext uri="{BB962C8B-B14F-4D97-AF65-F5344CB8AC3E}">
        <p14:creationId xmlns:p14="http://schemas.microsoft.com/office/powerpoint/2010/main" val="111239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雲 46"/>
          <p:cNvSpPr/>
          <p:nvPr/>
        </p:nvSpPr>
        <p:spPr bwMode="auto">
          <a:xfrm>
            <a:off x="3537447" y="3344632"/>
            <a:ext cx="1547410" cy="922063"/>
          </a:xfrm>
          <a:prstGeom prst="cloud">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11" name="雲 10"/>
          <p:cNvSpPr/>
          <p:nvPr/>
        </p:nvSpPr>
        <p:spPr bwMode="auto">
          <a:xfrm>
            <a:off x="2449599" y="2254827"/>
            <a:ext cx="2780796" cy="733825"/>
          </a:xfrm>
          <a:prstGeom prst="cloud">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p:txBody>
          <a:bodyPr>
            <a:noAutofit/>
          </a:bodyPr>
          <a:lstStyle/>
          <a:p>
            <a:r>
              <a:rPr lang="ja-JP" altLang="en-US" b="1">
                <a:latin typeface="+mj-ea"/>
              </a:rPr>
              <a:t>隧道の先の景色を楽しもう</a:t>
            </a:r>
            <a:endParaRPr lang="ja-JP" altLang="en-US">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6</a:t>
            </a:fld>
            <a:endParaRPr lang="ja-JP" altLang="en-US" sz="916">
              <a:solidFill>
                <a:srgbClr val="898989"/>
              </a:solidFill>
            </a:endParaRPr>
          </a:p>
        </p:txBody>
      </p:sp>
      <p:pic>
        <p:nvPicPr>
          <p:cNvPr id="2049" name="Picture 1" descr="page11image37687568">
            <a:extLst>
              <a:ext uri="{FF2B5EF4-FFF2-40B4-BE49-F238E27FC236}">
                <a16:creationId xmlns:a16="http://schemas.microsoft.com/office/drawing/2014/main" id="{A7CB5C6C-0250-D641-A9E5-5802DB3B20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087" y="1397813"/>
            <a:ext cx="20701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大かっこ 7">
            <a:extLst>
              <a:ext uri="{FF2B5EF4-FFF2-40B4-BE49-F238E27FC236}">
                <a16:creationId xmlns:a16="http://schemas.microsoft.com/office/drawing/2014/main" id="{6BACF95F-2FBA-E443-94B6-35276DD033A0}"/>
              </a:ext>
            </a:extLst>
          </p:cNvPr>
          <p:cNvSpPr/>
          <p:nvPr/>
        </p:nvSpPr>
        <p:spPr>
          <a:xfrm>
            <a:off x="2537671" y="1508853"/>
            <a:ext cx="2367928" cy="66970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15F18C1-E9D3-4264-8500-DF6E2DEC85EC}"/>
              </a:ext>
            </a:extLst>
          </p:cNvPr>
          <p:cNvSpPr/>
          <p:nvPr/>
        </p:nvSpPr>
        <p:spPr>
          <a:xfrm>
            <a:off x="5349519" y="4280569"/>
            <a:ext cx="5070211" cy="1200329"/>
          </a:xfrm>
          <a:prstGeom prst="rect">
            <a:avLst/>
          </a:prstGeom>
        </p:spPr>
        <p:txBody>
          <a:bodyPr wrap="square">
            <a:spAutoFit/>
          </a:bodyPr>
          <a:lstStyle/>
          <a:p>
            <a:pPr lvl="0" eaLnBrk="1" hangingPunct="1">
              <a:lnSpc>
                <a:spcPct val="200000"/>
              </a:lnSpc>
            </a:pPr>
            <a:r>
              <a:rPr lang="ja-JP" altLang="en-US" sz="1200" dirty="0">
                <a:solidFill>
                  <a:srgbClr val="000000"/>
                </a:solidFill>
                <a:latin typeface="+mn-ea"/>
                <a:ea typeface="+mn-ea"/>
              </a:rPr>
              <a:t>このかたちは大地が　　　　　　　　　　　　　　の力で削られてできました。</a:t>
            </a:r>
            <a:endParaRPr lang="en-US" altLang="ja-JP" sz="1200" dirty="0">
              <a:solidFill>
                <a:srgbClr val="000000"/>
              </a:solidFill>
              <a:latin typeface="+mn-ea"/>
              <a:ea typeface="+mn-ea"/>
            </a:endParaRPr>
          </a:p>
          <a:p>
            <a:pPr lvl="0" eaLnBrk="1" hangingPunct="1">
              <a:lnSpc>
                <a:spcPct val="200000"/>
              </a:lnSpc>
            </a:pPr>
            <a:endParaRPr lang="en-US" altLang="ja-JP" sz="1200" dirty="0">
              <a:solidFill>
                <a:srgbClr val="000000"/>
              </a:solidFill>
              <a:latin typeface="+mn-ea"/>
              <a:ea typeface="+mn-ea"/>
            </a:endParaRPr>
          </a:p>
          <a:p>
            <a:pPr lvl="0" eaLnBrk="1" hangingPunct="1">
              <a:lnSpc>
                <a:spcPct val="200000"/>
              </a:lnSpc>
            </a:pPr>
            <a:r>
              <a:rPr lang="ja-JP" altLang="en-US" sz="1200" dirty="0">
                <a:solidFill>
                  <a:srgbClr val="000000"/>
                </a:solidFill>
                <a:latin typeface="+mn-ea"/>
                <a:ea typeface="+mn-ea"/>
              </a:rPr>
              <a:t>その後、　　　　　　　　　　し　で持ち上がりました。</a:t>
            </a:r>
            <a:endParaRPr lang="en-US" altLang="ja-JP" sz="1200" dirty="0">
              <a:solidFill>
                <a:srgbClr val="000000"/>
              </a:solidFill>
              <a:latin typeface="+mn-ea"/>
              <a:ea typeface="+mn-ea"/>
            </a:endParaRPr>
          </a:p>
        </p:txBody>
      </p:sp>
      <p:sp>
        <p:nvSpPr>
          <p:cNvPr id="6"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6891339" y="4210890"/>
            <a:ext cx="978097"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18" name="正方形/長方形 3">
            <a:extLst>
              <a:ext uri="{FF2B5EF4-FFF2-40B4-BE49-F238E27FC236}">
                <a16:creationId xmlns:a16="http://schemas.microsoft.com/office/drawing/2014/main" id="{2846F9FE-74C1-479F-B198-87C613C0DD49}"/>
              </a:ext>
            </a:extLst>
          </p:cNvPr>
          <p:cNvSpPr>
            <a:spLocks noChangeArrowheads="1"/>
          </p:cNvSpPr>
          <p:nvPr/>
        </p:nvSpPr>
        <p:spPr bwMode="auto">
          <a:xfrm>
            <a:off x="6208662" y="4962551"/>
            <a:ext cx="917973"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1" name="正方形/長方形 20">
            <a:extLst>
              <a:ext uri="{FF2B5EF4-FFF2-40B4-BE49-F238E27FC236}">
                <a16:creationId xmlns:a16="http://schemas.microsoft.com/office/drawing/2014/main" id="{92C532DD-6736-49ED-AB45-56E8E36D4669}"/>
              </a:ext>
            </a:extLst>
          </p:cNvPr>
          <p:cNvSpPr/>
          <p:nvPr/>
        </p:nvSpPr>
        <p:spPr>
          <a:xfrm>
            <a:off x="7226498" y="4398465"/>
            <a:ext cx="307777" cy="251928"/>
          </a:xfrm>
          <a:prstGeom prst="rect">
            <a:avLst/>
          </a:prstGeom>
        </p:spPr>
        <p:txBody>
          <a:bodyPr wrap="none" lIns="0" tIns="0" rIns="0" bIns="0">
            <a:spAutoFit/>
          </a:bodyPr>
          <a:lstStyle/>
          <a:p>
            <a:pPr>
              <a:lnSpc>
                <a:spcPct val="150000"/>
              </a:lnSpc>
              <a:defRPr/>
            </a:pPr>
            <a:r>
              <a:rPr lang="ja-JP" altLang="en-US" sz="1200">
                <a:solidFill>
                  <a:srgbClr val="FF0000"/>
                </a:solidFill>
                <a:latin typeface="+mn-ea"/>
                <a:ea typeface="+mn-ea"/>
              </a:rPr>
              <a:t>浸食</a:t>
            </a:r>
            <a:endParaRPr lang="en-US" altLang="ja-JP" sz="1200" dirty="0">
              <a:solidFill>
                <a:srgbClr val="FF0000"/>
              </a:solidFill>
              <a:latin typeface="+mn-ea"/>
              <a:ea typeface="+mn-ea"/>
            </a:endParaRPr>
          </a:p>
        </p:txBody>
      </p:sp>
      <p:sp>
        <p:nvSpPr>
          <p:cNvPr id="22" name="正方形/長方形 21">
            <a:extLst>
              <a:ext uri="{FF2B5EF4-FFF2-40B4-BE49-F238E27FC236}">
                <a16:creationId xmlns:a16="http://schemas.microsoft.com/office/drawing/2014/main" id="{BF76B98B-DA01-4DC9-A4A2-BC4411B4B7C7}"/>
              </a:ext>
            </a:extLst>
          </p:cNvPr>
          <p:cNvSpPr/>
          <p:nvPr/>
        </p:nvSpPr>
        <p:spPr>
          <a:xfrm>
            <a:off x="6513759" y="5150126"/>
            <a:ext cx="307777" cy="251928"/>
          </a:xfrm>
          <a:prstGeom prst="rect">
            <a:avLst/>
          </a:prstGeom>
        </p:spPr>
        <p:txBody>
          <a:bodyPr wrap="none" lIns="0" tIns="0" rIns="0" bIns="0">
            <a:spAutoFit/>
          </a:bodyPr>
          <a:lstStyle/>
          <a:p>
            <a:pPr>
              <a:lnSpc>
                <a:spcPct val="150000"/>
              </a:lnSpc>
              <a:defRPr/>
            </a:pPr>
            <a:r>
              <a:rPr lang="ja-JP" altLang="en-US" sz="1200">
                <a:solidFill>
                  <a:srgbClr val="FF0000"/>
                </a:solidFill>
                <a:latin typeface="+mn-ea"/>
                <a:ea typeface="+mn-ea"/>
              </a:rPr>
              <a:t>隆起</a:t>
            </a:r>
            <a:endParaRPr lang="en-US" altLang="ja-JP" sz="1200" dirty="0">
              <a:solidFill>
                <a:srgbClr val="FF0000"/>
              </a:solidFill>
              <a:latin typeface="+mn-ea"/>
              <a:ea typeface="+mn-ea"/>
            </a:endParaRPr>
          </a:p>
        </p:txBody>
      </p:sp>
      <p:sp>
        <p:nvSpPr>
          <p:cNvPr id="14" name="正方形/長方形 13">
            <a:extLst>
              <a:ext uri="{FF2B5EF4-FFF2-40B4-BE49-F238E27FC236}">
                <a16:creationId xmlns:a16="http://schemas.microsoft.com/office/drawing/2014/main" id="{28492155-73A2-634A-A397-A8918FFB7E40}"/>
              </a:ext>
            </a:extLst>
          </p:cNvPr>
          <p:cNvSpPr/>
          <p:nvPr/>
        </p:nvSpPr>
        <p:spPr>
          <a:xfrm>
            <a:off x="5985718" y="664056"/>
            <a:ext cx="2376264" cy="325774"/>
          </a:xfrm>
          <a:prstGeom prst="rect">
            <a:avLst/>
          </a:prstGeom>
        </p:spPr>
        <p:txBody>
          <a:bodyPr wrap="square">
            <a:noAutofit/>
          </a:bodyPr>
          <a:lstStyle/>
          <a:p>
            <a:pPr>
              <a:lnSpc>
                <a:spcPct val="150000"/>
              </a:lnSpc>
              <a:defRPr/>
            </a:pPr>
            <a:r>
              <a:rPr lang="ja-JP" altLang="en-US" sz="1200" dirty="0">
                <a:latin typeface="+mn-ea"/>
              </a:rPr>
              <a:t>火山活動の石を探そう！</a:t>
            </a:r>
          </a:p>
        </p:txBody>
      </p:sp>
      <p:sp>
        <p:nvSpPr>
          <p:cNvPr id="15"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5553670" y="2239622"/>
            <a:ext cx="3240360" cy="1606395"/>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「書いてみよう」は削除しても良いのではないかという意見があったが、自分たちで考えさせるキッカケを作りたかったので残し。</a:t>
            </a:r>
            <a:endParaRPr lang="en-US" altLang="ja-JP" sz="1400" dirty="0">
              <a:solidFill>
                <a:srgbClr val="FF0000"/>
              </a:solidFill>
              <a:latin typeface="+mn-ea"/>
              <a:ea typeface="+mn-ea"/>
            </a:endParaRPr>
          </a:p>
          <a:p>
            <a:pPr eaLnBrk="1" hangingPunct="1">
              <a:spcBef>
                <a:spcPct val="0"/>
              </a:spcBef>
              <a:buNone/>
            </a:pPr>
            <a:endParaRPr lang="en-US" altLang="ja-JP" sz="1400" dirty="0">
              <a:solidFill>
                <a:srgbClr val="FF0000"/>
              </a:solidFill>
              <a:latin typeface="+mn-ea"/>
              <a:ea typeface="+mn-ea"/>
            </a:endParaRPr>
          </a:p>
          <a:p>
            <a:pPr eaLnBrk="1" hangingPunct="1">
              <a:spcBef>
                <a:spcPct val="0"/>
              </a:spcBef>
              <a:buNone/>
            </a:pPr>
            <a:r>
              <a:rPr lang="ja-JP" altLang="en-US" sz="1400" dirty="0">
                <a:solidFill>
                  <a:srgbClr val="FF0000"/>
                </a:solidFill>
                <a:latin typeface="+mn-ea"/>
                <a:ea typeface="+mn-ea"/>
              </a:rPr>
              <a:t>波食台の出来方の話が出てくるのが、なんか唐突だな･･･</a:t>
            </a:r>
            <a:endParaRPr lang="en-US" altLang="ja-JP" sz="1400" dirty="0">
              <a:solidFill>
                <a:srgbClr val="FF0000"/>
              </a:solidFill>
              <a:latin typeface="+mn-ea"/>
              <a:ea typeface="+mn-ea"/>
            </a:endParaRPr>
          </a:p>
        </p:txBody>
      </p:sp>
      <p:sp>
        <p:nvSpPr>
          <p:cNvPr id="16" name="正方形/長方形 15">
            <a:extLst>
              <a:ext uri="{FF2B5EF4-FFF2-40B4-BE49-F238E27FC236}">
                <a16:creationId xmlns:a16="http://schemas.microsoft.com/office/drawing/2014/main" id="{28492155-73A2-634A-A397-A8918FFB7E40}"/>
              </a:ext>
            </a:extLst>
          </p:cNvPr>
          <p:cNvSpPr/>
          <p:nvPr/>
        </p:nvSpPr>
        <p:spPr>
          <a:xfrm>
            <a:off x="5841702" y="1345350"/>
            <a:ext cx="3528392" cy="325774"/>
          </a:xfrm>
          <a:prstGeom prst="rect">
            <a:avLst/>
          </a:prstGeom>
        </p:spPr>
        <p:txBody>
          <a:bodyPr wrap="square">
            <a:noAutofit/>
          </a:bodyPr>
          <a:lstStyle/>
          <a:p>
            <a:pPr>
              <a:lnSpc>
                <a:spcPct val="150000"/>
              </a:lnSpc>
              <a:defRPr/>
            </a:pPr>
            <a:r>
              <a:rPr lang="ja-JP" altLang="en-US" sz="1200" dirty="0">
                <a:latin typeface="+mn-ea"/>
              </a:rPr>
              <a:t>この平らな土地はどのようにできたのでしょうか？</a:t>
            </a:r>
          </a:p>
        </p:txBody>
      </p:sp>
      <p:sp>
        <p:nvSpPr>
          <p:cNvPr id="20" name="正方形/長方形 19">
            <a:extLst>
              <a:ext uri="{FF2B5EF4-FFF2-40B4-BE49-F238E27FC236}">
                <a16:creationId xmlns:a16="http://schemas.microsoft.com/office/drawing/2014/main" id="{28492155-73A2-634A-A397-A8918FFB7E40}"/>
              </a:ext>
            </a:extLst>
          </p:cNvPr>
          <p:cNvSpPr/>
          <p:nvPr/>
        </p:nvSpPr>
        <p:spPr>
          <a:xfrm>
            <a:off x="1564850" y="3549948"/>
            <a:ext cx="3196731" cy="325774"/>
          </a:xfrm>
          <a:prstGeom prst="rect">
            <a:avLst/>
          </a:prstGeom>
        </p:spPr>
        <p:txBody>
          <a:bodyPr wrap="square">
            <a:noAutofit/>
          </a:bodyPr>
          <a:lstStyle/>
          <a:p>
            <a:pPr>
              <a:lnSpc>
                <a:spcPct val="150000"/>
              </a:lnSpc>
              <a:defRPr/>
            </a:pPr>
            <a:r>
              <a:rPr lang="ja-JP" altLang="en-US" sz="1200" dirty="0">
                <a:latin typeface="+mn-ea"/>
              </a:rPr>
              <a:t>が平らな海底をつくりました。</a:t>
            </a:r>
          </a:p>
        </p:txBody>
      </p:sp>
      <p:sp>
        <p:nvSpPr>
          <p:cNvPr id="24" name="正方形/長方形 3">
            <a:extLst>
              <a:ext uri="{FF2B5EF4-FFF2-40B4-BE49-F238E27FC236}">
                <a16:creationId xmlns:a16="http://schemas.microsoft.com/office/drawing/2014/main" id="{2846F9FE-74C1-479F-B198-87C613C0DD49}"/>
              </a:ext>
            </a:extLst>
          </p:cNvPr>
          <p:cNvSpPr>
            <a:spLocks noChangeArrowheads="1"/>
          </p:cNvSpPr>
          <p:nvPr/>
        </p:nvSpPr>
        <p:spPr bwMode="auto">
          <a:xfrm>
            <a:off x="585116" y="3413739"/>
            <a:ext cx="917973"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6" name="正方形/長方形 25">
            <a:extLst>
              <a:ext uri="{FF2B5EF4-FFF2-40B4-BE49-F238E27FC236}">
                <a16:creationId xmlns:a16="http://schemas.microsoft.com/office/drawing/2014/main" id="{28492155-73A2-634A-A397-A8918FFB7E40}"/>
              </a:ext>
            </a:extLst>
          </p:cNvPr>
          <p:cNvSpPr/>
          <p:nvPr/>
        </p:nvSpPr>
        <p:spPr>
          <a:xfrm>
            <a:off x="2752224" y="4207934"/>
            <a:ext cx="2534287" cy="325774"/>
          </a:xfrm>
          <a:prstGeom prst="rect">
            <a:avLst/>
          </a:prstGeom>
        </p:spPr>
        <p:txBody>
          <a:bodyPr wrap="square">
            <a:noAutofit/>
          </a:bodyPr>
          <a:lstStyle/>
          <a:p>
            <a:pPr>
              <a:lnSpc>
                <a:spcPct val="150000"/>
              </a:lnSpc>
              <a:defRPr/>
            </a:pPr>
            <a:r>
              <a:rPr lang="ja-JP" altLang="en-US" sz="1200" dirty="0">
                <a:latin typeface="+mn-ea"/>
              </a:rPr>
              <a:t>が起こり海底が持ち上がりました。</a:t>
            </a:r>
          </a:p>
        </p:txBody>
      </p:sp>
      <p:sp>
        <p:nvSpPr>
          <p:cNvPr id="27" name="正方形/長方形 3">
            <a:extLst>
              <a:ext uri="{FF2B5EF4-FFF2-40B4-BE49-F238E27FC236}">
                <a16:creationId xmlns:a16="http://schemas.microsoft.com/office/drawing/2014/main" id="{2846F9FE-74C1-479F-B198-87C613C0DD49}"/>
              </a:ext>
            </a:extLst>
          </p:cNvPr>
          <p:cNvSpPr>
            <a:spLocks noChangeArrowheads="1"/>
          </p:cNvSpPr>
          <p:nvPr/>
        </p:nvSpPr>
        <p:spPr bwMode="auto">
          <a:xfrm>
            <a:off x="1727189" y="4069816"/>
            <a:ext cx="917973"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29" name="正方形/長方形 28">
            <a:extLst>
              <a:ext uri="{FF2B5EF4-FFF2-40B4-BE49-F238E27FC236}">
                <a16:creationId xmlns:a16="http://schemas.microsoft.com/office/drawing/2014/main" id="{28492155-73A2-634A-A397-A8918FFB7E40}"/>
              </a:ext>
            </a:extLst>
          </p:cNvPr>
          <p:cNvSpPr/>
          <p:nvPr/>
        </p:nvSpPr>
        <p:spPr>
          <a:xfrm>
            <a:off x="1084389" y="4181149"/>
            <a:ext cx="751579" cy="325774"/>
          </a:xfrm>
          <a:prstGeom prst="rect">
            <a:avLst/>
          </a:prstGeom>
        </p:spPr>
        <p:txBody>
          <a:bodyPr wrap="square">
            <a:noAutofit/>
          </a:bodyPr>
          <a:lstStyle/>
          <a:p>
            <a:pPr>
              <a:lnSpc>
                <a:spcPct val="150000"/>
              </a:lnSpc>
              <a:defRPr/>
            </a:pPr>
            <a:r>
              <a:rPr lang="ja-JP" altLang="en-US" sz="1200" dirty="0">
                <a:latin typeface="+mn-ea"/>
              </a:rPr>
              <a:t>その後</a:t>
            </a:r>
          </a:p>
        </p:txBody>
      </p:sp>
      <p:sp>
        <p:nvSpPr>
          <p:cNvPr id="30" name="正方形/長方形 29">
            <a:extLst>
              <a:ext uri="{FF2B5EF4-FFF2-40B4-BE49-F238E27FC236}">
                <a16:creationId xmlns:a16="http://schemas.microsoft.com/office/drawing/2014/main" id="{28492155-73A2-634A-A397-A8918FFB7E40}"/>
              </a:ext>
            </a:extLst>
          </p:cNvPr>
          <p:cNvSpPr/>
          <p:nvPr/>
        </p:nvSpPr>
        <p:spPr>
          <a:xfrm>
            <a:off x="299059" y="4684997"/>
            <a:ext cx="2440278" cy="325774"/>
          </a:xfrm>
          <a:prstGeom prst="rect">
            <a:avLst/>
          </a:prstGeom>
        </p:spPr>
        <p:txBody>
          <a:bodyPr wrap="square">
            <a:noAutofit/>
          </a:bodyPr>
          <a:lstStyle/>
          <a:p>
            <a:pPr>
              <a:lnSpc>
                <a:spcPct val="150000"/>
              </a:lnSpc>
              <a:defRPr/>
            </a:pPr>
            <a:r>
              <a:rPr lang="ja-JP" altLang="en-US" sz="1200" dirty="0">
                <a:latin typeface="+mn-ea"/>
              </a:rPr>
              <a:t>探してみよう！</a:t>
            </a:r>
          </a:p>
        </p:txBody>
      </p:sp>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l="27102" t="26744" r="25625" b="38372"/>
          <a:stretch/>
        </p:blipFill>
        <p:spPr>
          <a:xfrm>
            <a:off x="3263990" y="4684997"/>
            <a:ext cx="1641608" cy="1615958"/>
          </a:xfrm>
          <a:prstGeom prst="rect">
            <a:avLst/>
          </a:prstGeom>
        </p:spPr>
      </p:pic>
      <p:sp>
        <p:nvSpPr>
          <p:cNvPr id="31" name="正方形/長方形 30">
            <a:extLst>
              <a:ext uri="{FF2B5EF4-FFF2-40B4-BE49-F238E27FC236}">
                <a16:creationId xmlns:a16="http://schemas.microsoft.com/office/drawing/2014/main" id="{28492155-73A2-634A-A397-A8918FFB7E40}"/>
              </a:ext>
            </a:extLst>
          </p:cNvPr>
          <p:cNvSpPr/>
          <p:nvPr/>
        </p:nvSpPr>
        <p:spPr>
          <a:xfrm>
            <a:off x="297088" y="5058123"/>
            <a:ext cx="2304254" cy="572059"/>
          </a:xfrm>
          <a:prstGeom prst="rect">
            <a:avLst/>
          </a:prstGeom>
        </p:spPr>
        <p:txBody>
          <a:bodyPr wrap="square">
            <a:noAutofit/>
          </a:bodyPr>
          <a:lstStyle/>
          <a:p>
            <a:pPr>
              <a:lnSpc>
                <a:spcPct val="150000"/>
              </a:lnSpc>
              <a:defRPr/>
            </a:pPr>
            <a:r>
              <a:rPr lang="ja-JP" altLang="en-US" sz="1200" dirty="0">
                <a:latin typeface="+mn-ea"/>
              </a:rPr>
              <a:t>宿根木の海岸には右のような不思議な形をしたものがあります。</a:t>
            </a:r>
            <a:endParaRPr lang="en-US" altLang="ja-JP" sz="1200" dirty="0">
              <a:latin typeface="+mn-ea"/>
            </a:endParaRPr>
          </a:p>
        </p:txBody>
      </p:sp>
      <p:sp>
        <p:nvSpPr>
          <p:cNvPr id="32" name="正方形/長方形 31">
            <a:extLst>
              <a:ext uri="{FF2B5EF4-FFF2-40B4-BE49-F238E27FC236}">
                <a16:creationId xmlns:a16="http://schemas.microsoft.com/office/drawing/2014/main" id="{28492155-73A2-634A-A397-A8918FFB7E40}"/>
              </a:ext>
            </a:extLst>
          </p:cNvPr>
          <p:cNvSpPr/>
          <p:nvPr/>
        </p:nvSpPr>
        <p:spPr>
          <a:xfrm>
            <a:off x="297087" y="5790539"/>
            <a:ext cx="2304254" cy="395028"/>
          </a:xfrm>
          <a:prstGeom prst="rect">
            <a:avLst/>
          </a:prstGeom>
        </p:spPr>
        <p:txBody>
          <a:bodyPr wrap="square">
            <a:noAutofit/>
          </a:bodyPr>
          <a:lstStyle/>
          <a:p>
            <a:pPr>
              <a:lnSpc>
                <a:spcPct val="150000"/>
              </a:lnSpc>
              <a:defRPr/>
            </a:pPr>
            <a:r>
              <a:rPr lang="ja-JP" altLang="en-US" sz="1200" dirty="0">
                <a:latin typeface="+mn-ea"/>
              </a:rPr>
              <a:t>これは海岸を</a:t>
            </a:r>
          </a:p>
        </p:txBody>
      </p:sp>
      <p:sp>
        <p:nvSpPr>
          <p:cNvPr id="33" name="正方形/長方形 32">
            <a:extLst>
              <a:ext uri="{FF2B5EF4-FFF2-40B4-BE49-F238E27FC236}">
                <a16:creationId xmlns:a16="http://schemas.microsoft.com/office/drawing/2014/main" id="{28492155-73A2-634A-A397-A8918FFB7E40}"/>
              </a:ext>
            </a:extLst>
          </p:cNvPr>
          <p:cNvSpPr/>
          <p:nvPr/>
        </p:nvSpPr>
        <p:spPr>
          <a:xfrm>
            <a:off x="644957" y="6832956"/>
            <a:ext cx="2304254" cy="395028"/>
          </a:xfrm>
          <a:prstGeom prst="rect">
            <a:avLst/>
          </a:prstGeom>
        </p:spPr>
        <p:txBody>
          <a:bodyPr wrap="square">
            <a:noAutofit/>
          </a:bodyPr>
          <a:lstStyle/>
          <a:p>
            <a:pPr>
              <a:lnSpc>
                <a:spcPct val="150000"/>
              </a:lnSpc>
              <a:defRPr/>
            </a:pPr>
            <a:r>
              <a:rPr lang="ja-JP" altLang="en-US" sz="1200" dirty="0">
                <a:latin typeface="+mn-ea"/>
              </a:rPr>
              <a:t>に使っていた頃の名残です。</a:t>
            </a:r>
          </a:p>
        </p:txBody>
      </p:sp>
      <p:sp>
        <p:nvSpPr>
          <p:cNvPr id="34" name="正方形/長方形 3">
            <a:extLst>
              <a:ext uri="{FF2B5EF4-FFF2-40B4-BE49-F238E27FC236}">
                <a16:creationId xmlns:a16="http://schemas.microsoft.com/office/drawing/2014/main" id="{2846F9FE-74C1-479F-B198-87C613C0DD49}"/>
              </a:ext>
            </a:extLst>
          </p:cNvPr>
          <p:cNvSpPr>
            <a:spLocks noChangeArrowheads="1"/>
          </p:cNvSpPr>
          <p:nvPr/>
        </p:nvSpPr>
        <p:spPr bwMode="auto">
          <a:xfrm>
            <a:off x="750099" y="6182503"/>
            <a:ext cx="917973"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6" name="正方形/長方形 3">
            <a:extLst>
              <a:ext uri="{FF2B5EF4-FFF2-40B4-BE49-F238E27FC236}">
                <a16:creationId xmlns:a16="http://schemas.microsoft.com/office/drawing/2014/main" id="{2846F9FE-74C1-479F-B198-87C613C0DD49}"/>
              </a:ext>
            </a:extLst>
          </p:cNvPr>
          <p:cNvSpPr>
            <a:spLocks noChangeArrowheads="1"/>
          </p:cNvSpPr>
          <p:nvPr/>
        </p:nvSpPr>
        <p:spPr bwMode="auto">
          <a:xfrm>
            <a:off x="4019367" y="6331202"/>
            <a:ext cx="917973" cy="62707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8" name="正方形/長方形 37">
            <a:extLst>
              <a:ext uri="{FF2B5EF4-FFF2-40B4-BE49-F238E27FC236}">
                <a16:creationId xmlns:a16="http://schemas.microsoft.com/office/drawing/2014/main" id="{28492155-73A2-634A-A397-A8918FFB7E40}"/>
              </a:ext>
            </a:extLst>
          </p:cNvPr>
          <p:cNvSpPr/>
          <p:nvPr/>
        </p:nvSpPr>
        <p:spPr>
          <a:xfrm>
            <a:off x="2719235" y="6428462"/>
            <a:ext cx="1515911" cy="432557"/>
          </a:xfrm>
          <a:prstGeom prst="rect">
            <a:avLst/>
          </a:prstGeom>
        </p:spPr>
        <p:txBody>
          <a:bodyPr wrap="square">
            <a:noAutofit/>
          </a:bodyPr>
          <a:lstStyle/>
          <a:p>
            <a:pPr>
              <a:lnSpc>
                <a:spcPct val="150000"/>
              </a:lnSpc>
              <a:defRPr/>
            </a:pPr>
            <a:r>
              <a:rPr lang="ja-JP" altLang="en-US" sz="1200" dirty="0">
                <a:latin typeface="+mn-ea"/>
              </a:rPr>
              <a:t>海水を煮たときの</a:t>
            </a:r>
          </a:p>
        </p:txBody>
      </p:sp>
      <p:sp>
        <p:nvSpPr>
          <p:cNvPr id="4" name="正方形/長方形 3"/>
          <p:cNvSpPr/>
          <p:nvPr/>
        </p:nvSpPr>
        <p:spPr bwMode="auto">
          <a:xfrm>
            <a:off x="2719235" y="4519901"/>
            <a:ext cx="2567276" cy="2572304"/>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40" name="正方形/長方形 39">
            <a:extLst>
              <a:ext uri="{FF2B5EF4-FFF2-40B4-BE49-F238E27FC236}">
                <a16:creationId xmlns:a16="http://schemas.microsoft.com/office/drawing/2014/main" id="{0E550C72-8CA7-4D2C-863F-6FB198817C61}"/>
              </a:ext>
            </a:extLst>
          </p:cNvPr>
          <p:cNvSpPr/>
          <p:nvPr/>
        </p:nvSpPr>
        <p:spPr>
          <a:xfrm>
            <a:off x="-3253324" y="895413"/>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41" name="正方形/長方形 40">
            <a:extLst>
              <a:ext uri="{FF2B5EF4-FFF2-40B4-BE49-F238E27FC236}">
                <a16:creationId xmlns:a16="http://schemas.microsoft.com/office/drawing/2014/main" id="{0E550C72-8CA7-4D2C-863F-6FB198817C61}"/>
              </a:ext>
            </a:extLst>
          </p:cNvPr>
          <p:cNvSpPr/>
          <p:nvPr/>
        </p:nvSpPr>
        <p:spPr>
          <a:xfrm>
            <a:off x="-2096996" y="4647461"/>
            <a:ext cx="2069356" cy="363310"/>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見た目を強調に変える→</a:t>
            </a:r>
            <a:endParaRPr lang="en-US" altLang="ja-JP" sz="1200" b="1" dirty="0">
              <a:solidFill>
                <a:srgbClr val="FF0000"/>
              </a:solidFill>
              <a:latin typeface="+mn-ea"/>
              <a:ea typeface="+mn-ea"/>
            </a:endParaRPr>
          </a:p>
        </p:txBody>
      </p:sp>
      <p:sp>
        <p:nvSpPr>
          <p:cNvPr id="42" name="正方形/長方形 41">
            <a:extLst>
              <a:ext uri="{FF2B5EF4-FFF2-40B4-BE49-F238E27FC236}">
                <a16:creationId xmlns:a16="http://schemas.microsoft.com/office/drawing/2014/main" id="{0E550C72-8CA7-4D2C-863F-6FB198817C61}"/>
              </a:ext>
            </a:extLst>
          </p:cNvPr>
          <p:cNvSpPr/>
          <p:nvPr/>
        </p:nvSpPr>
        <p:spPr>
          <a:xfrm>
            <a:off x="-3700784" y="2899612"/>
            <a:ext cx="2069356" cy="1054491"/>
          </a:xfrm>
          <a:prstGeom prst="rect">
            <a:avLst/>
          </a:prstGeom>
        </p:spPr>
        <p:txBody>
          <a:bodyPr wrap="square">
            <a:noAutofit/>
          </a:bodyPr>
          <a:lstStyle/>
          <a:p>
            <a:pPr>
              <a:lnSpc>
                <a:spcPct val="150000"/>
              </a:lnSpc>
              <a:defRPr/>
            </a:pPr>
            <a:r>
              <a:rPr lang="ja-JP" altLang="en-US" sz="1200" dirty="0">
                <a:latin typeface="+mn-ea"/>
                <a:ea typeface="+mn-ea"/>
              </a:rPr>
              <a:t>波食台の特徴は、前段から切り離して新しい見出しをつけてみてもいいのか？</a:t>
            </a:r>
            <a:endParaRPr lang="en-US" altLang="ja-JP" sz="1200" dirty="0">
              <a:latin typeface="+mn-ea"/>
              <a:ea typeface="+mn-ea"/>
            </a:endParaRPr>
          </a:p>
        </p:txBody>
      </p:sp>
      <p:sp>
        <p:nvSpPr>
          <p:cNvPr id="43" name="正方形/長方形 42">
            <a:extLst>
              <a:ext uri="{FF2B5EF4-FFF2-40B4-BE49-F238E27FC236}">
                <a16:creationId xmlns:a16="http://schemas.microsoft.com/office/drawing/2014/main" id="{0E550C72-8CA7-4D2C-863F-6FB198817C61}"/>
              </a:ext>
            </a:extLst>
          </p:cNvPr>
          <p:cNvSpPr/>
          <p:nvPr/>
        </p:nvSpPr>
        <p:spPr>
          <a:xfrm>
            <a:off x="-2218646" y="1671124"/>
            <a:ext cx="2069356" cy="1188526"/>
          </a:xfrm>
          <a:prstGeom prst="rect">
            <a:avLst/>
          </a:prstGeom>
        </p:spPr>
        <p:txBody>
          <a:bodyPr wrap="square">
            <a:noAutofit/>
          </a:bodyPr>
          <a:lstStyle/>
          <a:p>
            <a:pPr>
              <a:lnSpc>
                <a:spcPct val="150000"/>
              </a:lnSpc>
              <a:defRPr/>
            </a:pPr>
            <a:r>
              <a:rPr lang="ja-JP" altLang="en-US" sz="1200" dirty="0">
                <a:solidFill>
                  <a:srgbClr val="0101FF"/>
                </a:solidFill>
                <a:latin typeface="+mn-ea"/>
                <a:ea typeface="+mn-ea"/>
              </a:rPr>
              <a:t>本当に写真撮影をワークに入れるか、入れるならどんな風にするか、もう一回相談してアイデアをもらう</a:t>
            </a:r>
            <a:endParaRPr lang="en-US" altLang="ja-JP" sz="1200" dirty="0">
              <a:solidFill>
                <a:srgbClr val="0101FF"/>
              </a:solidFill>
              <a:latin typeface="+mn-ea"/>
              <a:ea typeface="+mn-ea"/>
            </a:endParaRPr>
          </a:p>
        </p:txBody>
      </p:sp>
      <p:sp>
        <p:nvSpPr>
          <p:cNvPr id="44" name="正方形/長方形 43">
            <a:extLst>
              <a:ext uri="{FF2B5EF4-FFF2-40B4-BE49-F238E27FC236}">
                <a16:creationId xmlns:a16="http://schemas.microsoft.com/office/drawing/2014/main" id="{28492155-73A2-634A-A397-A8918FFB7E40}"/>
              </a:ext>
            </a:extLst>
          </p:cNvPr>
          <p:cNvSpPr/>
          <p:nvPr/>
        </p:nvSpPr>
        <p:spPr>
          <a:xfrm>
            <a:off x="2708097" y="2354587"/>
            <a:ext cx="2537298" cy="325774"/>
          </a:xfrm>
          <a:prstGeom prst="rect">
            <a:avLst/>
          </a:prstGeom>
        </p:spPr>
        <p:txBody>
          <a:bodyPr wrap="square">
            <a:noAutofit/>
          </a:bodyPr>
          <a:lstStyle/>
          <a:p>
            <a:pPr>
              <a:lnSpc>
                <a:spcPct val="150000"/>
              </a:lnSpc>
              <a:defRPr/>
            </a:pPr>
            <a:r>
              <a:rPr lang="ja-JP" altLang="en-US" sz="1200" dirty="0">
                <a:latin typeface="+mn-ea"/>
              </a:rPr>
              <a:t>どこかの風景に似ていないかな？</a:t>
            </a:r>
          </a:p>
        </p:txBody>
      </p:sp>
      <p:sp>
        <p:nvSpPr>
          <p:cNvPr id="45" name="正方形/長方形 44">
            <a:extLst>
              <a:ext uri="{FF2B5EF4-FFF2-40B4-BE49-F238E27FC236}">
                <a16:creationId xmlns:a16="http://schemas.microsoft.com/office/drawing/2014/main" id="{28492155-73A2-634A-A397-A8918FFB7E40}"/>
              </a:ext>
            </a:extLst>
          </p:cNvPr>
          <p:cNvSpPr/>
          <p:nvPr/>
        </p:nvSpPr>
        <p:spPr>
          <a:xfrm>
            <a:off x="244052" y="2972369"/>
            <a:ext cx="5016343" cy="325774"/>
          </a:xfrm>
          <a:prstGeom prst="rect">
            <a:avLst/>
          </a:prstGeom>
        </p:spPr>
        <p:txBody>
          <a:bodyPr wrap="square">
            <a:noAutofit/>
          </a:bodyPr>
          <a:lstStyle/>
          <a:p>
            <a:pPr>
              <a:lnSpc>
                <a:spcPct val="150000"/>
              </a:lnSpc>
              <a:defRPr/>
            </a:pPr>
            <a:r>
              <a:rPr lang="ja-JP" altLang="en-US" sz="1200" dirty="0">
                <a:latin typeface="+mn-ea"/>
              </a:rPr>
              <a:t>この広い海岸がどうやってできたかを考えてみよう！</a:t>
            </a:r>
          </a:p>
        </p:txBody>
      </p:sp>
      <p:sp>
        <p:nvSpPr>
          <p:cNvPr id="46" name="正方形/長方形 45">
            <a:extLst>
              <a:ext uri="{FF2B5EF4-FFF2-40B4-BE49-F238E27FC236}">
                <a16:creationId xmlns:a16="http://schemas.microsoft.com/office/drawing/2014/main" id="{28492155-73A2-634A-A397-A8918FFB7E40}"/>
              </a:ext>
            </a:extLst>
          </p:cNvPr>
          <p:cNvSpPr/>
          <p:nvPr/>
        </p:nvSpPr>
        <p:spPr>
          <a:xfrm>
            <a:off x="3819487" y="3447210"/>
            <a:ext cx="1317731" cy="622606"/>
          </a:xfrm>
          <a:prstGeom prst="rect">
            <a:avLst/>
          </a:prstGeom>
        </p:spPr>
        <p:txBody>
          <a:bodyPr wrap="square">
            <a:noAutofit/>
          </a:bodyPr>
          <a:lstStyle/>
          <a:p>
            <a:pPr>
              <a:lnSpc>
                <a:spcPct val="150000"/>
              </a:lnSpc>
              <a:defRPr/>
            </a:pPr>
            <a:r>
              <a:rPr lang="en-US" altLang="ja-JP" sz="1200" dirty="0">
                <a:latin typeface="+mn-ea"/>
              </a:rPr>
              <a:t>P9</a:t>
            </a:r>
            <a:r>
              <a:rPr lang="ja-JP" altLang="en-US" sz="1200" dirty="0">
                <a:latin typeface="+mn-ea"/>
              </a:rPr>
              <a:t>も見て考えてみよう！</a:t>
            </a:r>
          </a:p>
        </p:txBody>
      </p:sp>
      <p:sp>
        <p:nvSpPr>
          <p:cNvPr id="48" name="四角形: 角を丸くする 47">
            <a:extLst>
              <a:ext uri="{FF2B5EF4-FFF2-40B4-BE49-F238E27FC236}">
                <a16:creationId xmlns:a16="http://schemas.microsoft.com/office/drawing/2014/main" id="{4D5BF8E0-CBC4-45ED-A455-633E8149CDE7}"/>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50" b="1">
                <a:solidFill>
                  <a:schemeClr val="accent4"/>
                </a:solidFill>
                <a:latin typeface="+mj-ea"/>
              </a:rPr>
              <a:t>宿根木海岸</a:t>
            </a:r>
            <a:endParaRPr kumimoji="1" lang="ja-JP" altLang="en-US" sz="1050">
              <a:solidFill>
                <a:schemeClr val="accent4"/>
              </a:solidFill>
              <a:latin typeface="+mn-ea"/>
              <a:ea typeface="+mn-ea"/>
            </a:endParaRPr>
          </a:p>
        </p:txBody>
      </p:sp>
      <p:grpSp>
        <p:nvGrpSpPr>
          <p:cNvPr id="49" name="グループ化 48">
            <a:extLst>
              <a:ext uri="{FF2B5EF4-FFF2-40B4-BE49-F238E27FC236}">
                <a16:creationId xmlns:a16="http://schemas.microsoft.com/office/drawing/2014/main" id="{43E5CE06-0AD8-4282-B0B2-517CA4F4227A}"/>
              </a:ext>
            </a:extLst>
          </p:cNvPr>
          <p:cNvGrpSpPr/>
          <p:nvPr/>
        </p:nvGrpSpPr>
        <p:grpSpPr>
          <a:xfrm>
            <a:off x="220980" y="683595"/>
            <a:ext cx="4890771" cy="620462"/>
            <a:chOff x="220980" y="932486"/>
            <a:chExt cx="4890771" cy="620462"/>
          </a:xfrm>
        </p:grpSpPr>
        <p:sp>
          <p:nvSpPr>
            <p:cNvPr id="50" name="四角形: 角を丸くする 49">
              <a:extLst>
                <a:ext uri="{FF2B5EF4-FFF2-40B4-BE49-F238E27FC236}">
                  <a16:creationId xmlns:a16="http://schemas.microsoft.com/office/drawing/2014/main" id="{A232999D-5E07-47ED-A944-CF0078CCE3B1}"/>
                </a:ext>
              </a:extLst>
            </p:cNvPr>
            <p:cNvSpPr/>
            <p:nvPr/>
          </p:nvSpPr>
          <p:spPr>
            <a:xfrm>
              <a:off x="220980" y="932486"/>
              <a:ext cx="4890771" cy="6204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eaLnBrk="1">
                <a:defRPr/>
              </a:pPr>
              <a:r>
                <a:rPr lang="ja-JP" altLang="en-US">
                  <a:latin typeface="+mn-ea"/>
                  <a:ea typeface="+mn-ea"/>
                </a:rPr>
                <a:t>海岸の特徴を書き出してみよう！</a:t>
              </a:r>
            </a:p>
          </p:txBody>
        </p:sp>
        <p:pic>
          <p:nvPicPr>
            <p:cNvPr id="51" name="グラフィックス 50" descr="電球と歯車">
              <a:extLst>
                <a:ext uri="{FF2B5EF4-FFF2-40B4-BE49-F238E27FC236}">
                  <a16:creationId xmlns:a16="http://schemas.microsoft.com/office/drawing/2014/main" id="{E4FD45AD-DF5F-4B2F-BDC0-6BACDC7257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05579" y="980360"/>
              <a:ext cx="523683" cy="523683"/>
            </a:xfrm>
            <a:prstGeom prst="rect">
              <a:avLst/>
            </a:prstGeom>
          </p:spPr>
        </p:pic>
      </p:grpSp>
    </p:spTree>
    <p:extLst>
      <p:ext uri="{BB962C8B-B14F-4D97-AF65-F5344CB8AC3E}">
        <p14:creationId xmlns:p14="http://schemas.microsoft.com/office/powerpoint/2010/main" val="111243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p:txBody>
          <a:bodyPr>
            <a:noAutofit/>
          </a:bodyPr>
          <a:lstStyle/>
          <a:p>
            <a:r>
              <a:rPr lang="ja-JP" altLang="en-US" b="1">
                <a:latin typeface="+mj-ea"/>
              </a:rPr>
              <a:t>たらい舟に乗ってみよー！</a:t>
            </a:r>
            <a:endParaRPr lang="ja-JP" altLang="en-US">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7</a:t>
            </a:fld>
            <a:endParaRPr lang="ja-JP" altLang="en-US" sz="916">
              <a:solidFill>
                <a:srgbClr val="898989"/>
              </a:solidFill>
            </a:endParaRPr>
          </a:p>
        </p:txBody>
      </p:sp>
      <p:sp>
        <p:nvSpPr>
          <p:cNvPr id="10" name="正方形/長方形 9">
            <a:extLst>
              <a:ext uri="{FF2B5EF4-FFF2-40B4-BE49-F238E27FC236}">
                <a16:creationId xmlns:a16="http://schemas.microsoft.com/office/drawing/2014/main" id="{28492155-73A2-634A-A397-A8918FFB7E40}"/>
              </a:ext>
            </a:extLst>
          </p:cNvPr>
          <p:cNvSpPr/>
          <p:nvPr/>
        </p:nvSpPr>
        <p:spPr>
          <a:xfrm>
            <a:off x="297087" y="2389892"/>
            <a:ext cx="4768516" cy="432048"/>
          </a:xfrm>
          <a:prstGeom prst="rect">
            <a:avLst/>
          </a:prstGeom>
        </p:spPr>
        <p:txBody>
          <a:bodyPr wrap="square">
            <a:noAutofit/>
          </a:bodyPr>
          <a:lstStyle/>
          <a:p>
            <a:pPr>
              <a:lnSpc>
                <a:spcPct val="150000"/>
              </a:lnSpc>
              <a:defRPr/>
            </a:pPr>
            <a:r>
              <a:rPr lang="en-US" altLang="ja-JP" sz="1200" dirty="0">
                <a:latin typeface="+mn-ea"/>
                <a:ea typeface="+mn-ea"/>
              </a:rPr>
              <a:t>Q. </a:t>
            </a:r>
            <a:r>
              <a:rPr lang="ja-JP" altLang="en-US" sz="1200" dirty="0">
                <a:latin typeface="+mn-ea"/>
                <a:ea typeface="+mn-ea"/>
              </a:rPr>
              <a:t>たらい舟って何に使うの？</a:t>
            </a:r>
            <a:endParaRPr lang="en-US" altLang="ja-JP" sz="1200" dirty="0">
              <a:latin typeface="+mn-ea"/>
              <a:ea typeface="+mn-ea"/>
            </a:endParaRPr>
          </a:p>
        </p:txBody>
      </p:sp>
      <p:sp>
        <p:nvSpPr>
          <p:cNvPr id="8" name="大かっこ 7">
            <a:extLst>
              <a:ext uri="{FF2B5EF4-FFF2-40B4-BE49-F238E27FC236}">
                <a16:creationId xmlns:a16="http://schemas.microsoft.com/office/drawing/2014/main" id="{8F02241C-6E4E-CD46-AFF9-FAEF18B6A5F4}"/>
              </a:ext>
            </a:extLst>
          </p:cNvPr>
          <p:cNvSpPr/>
          <p:nvPr/>
        </p:nvSpPr>
        <p:spPr>
          <a:xfrm>
            <a:off x="369094" y="2880452"/>
            <a:ext cx="4608512" cy="112835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大かっこ 8">
            <a:extLst>
              <a:ext uri="{FF2B5EF4-FFF2-40B4-BE49-F238E27FC236}">
                <a16:creationId xmlns:a16="http://schemas.microsoft.com/office/drawing/2014/main" id="{8FAA6E69-71AB-9446-9F1C-05C46FAC7E11}"/>
              </a:ext>
            </a:extLst>
          </p:cNvPr>
          <p:cNvSpPr/>
          <p:nvPr/>
        </p:nvSpPr>
        <p:spPr>
          <a:xfrm>
            <a:off x="369094" y="4504451"/>
            <a:ext cx="4608512" cy="112835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CC3849C-9F07-3248-A652-222ACD2D40A7}"/>
              </a:ext>
            </a:extLst>
          </p:cNvPr>
          <p:cNvSpPr/>
          <p:nvPr/>
        </p:nvSpPr>
        <p:spPr>
          <a:xfrm>
            <a:off x="297087" y="4013891"/>
            <a:ext cx="4768516" cy="432048"/>
          </a:xfrm>
          <a:prstGeom prst="rect">
            <a:avLst/>
          </a:prstGeom>
        </p:spPr>
        <p:txBody>
          <a:bodyPr wrap="square">
            <a:noAutofit/>
          </a:bodyPr>
          <a:lstStyle/>
          <a:p>
            <a:pPr>
              <a:lnSpc>
                <a:spcPct val="150000"/>
              </a:lnSpc>
              <a:defRPr/>
            </a:pPr>
            <a:r>
              <a:rPr lang="en-US" altLang="ja-JP" sz="1200" dirty="0">
                <a:latin typeface="+mn-ea"/>
                <a:ea typeface="+mn-ea"/>
              </a:rPr>
              <a:t>Q. </a:t>
            </a:r>
            <a:r>
              <a:rPr lang="ja-JP" altLang="en-US" sz="1200" dirty="0">
                <a:latin typeface="+mn-ea"/>
                <a:ea typeface="+mn-ea"/>
              </a:rPr>
              <a:t>どうして普通の船でなく、タライ舟を使うの？</a:t>
            </a:r>
            <a:endParaRPr lang="en-US" altLang="ja-JP" sz="1200" dirty="0">
              <a:latin typeface="+mn-ea"/>
              <a:ea typeface="+mn-ea"/>
            </a:endParaRPr>
          </a:p>
        </p:txBody>
      </p:sp>
      <p:sp>
        <p:nvSpPr>
          <p:cNvPr id="12" name="正方形/長方形 11">
            <a:extLst>
              <a:ext uri="{FF2B5EF4-FFF2-40B4-BE49-F238E27FC236}">
                <a16:creationId xmlns:a16="http://schemas.microsoft.com/office/drawing/2014/main" id="{FD392858-99D9-F047-85B0-A10AC5FE0213}"/>
              </a:ext>
            </a:extLst>
          </p:cNvPr>
          <p:cNvSpPr/>
          <p:nvPr/>
        </p:nvSpPr>
        <p:spPr>
          <a:xfrm>
            <a:off x="297087" y="2044283"/>
            <a:ext cx="4768516" cy="432048"/>
          </a:xfrm>
          <a:prstGeom prst="rect">
            <a:avLst/>
          </a:prstGeom>
        </p:spPr>
        <p:txBody>
          <a:bodyPr wrap="square">
            <a:noAutofit/>
          </a:bodyPr>
          <a:lstStyle/>
          <a:p>
            <a:pPr>
              <a:lnSpc>
                <a:spcPct val="150000"/>
              </a:lnSpc>
              <a:defRPr/>
            </a:pPr>
            <a:r>
              <a:rPr lang="ja-JP" altLang="en-US" sz="1200" dirty="0">
                <a:latin typeface="+mn-ea"/>
                <a:ea typeface="+mn-ea"/>
              </a:rPr>
              <a:t>たらい舟娘にインタビューしよう！</a:t>
            </a:r>
            <a:endParaRPr lang="en-US" altLang="ja-JP" sz="1200" dirty="0">
              <a:latin typeface="+mn-ea"/>
              <a:ea typeface="+mn-ea"/>
            </a:endParaRPr>
          </a:p>
        </p:txBody>
      </p:sp>
      <p:sp>
        <p:nvSpPr>
          <p:cNvPr id="15" name="正方形/長方形 14">
            <a:extLst>
              <a:ext uri="{FF2B5EF4-FFF2-40B4-BE49-F238E27FC236}">
                <a16:creationId xmlns:a16="http://schemas.microsoft.com/office/drawing/2014/main" id="{28492155-73A2-634A-A397-A8918FFB7E40}"/>
              </a:ext>
            </a:extLst>
          </p:cNvPr>
          <p:cNvSpPr/>
          <p:nvPr/>
        </p:nvSpPr>
        <p:spPr>
          <a:xfrm>
            <a:off x="297087" y="549462"/>
            <a:ext cx="4768516" cy="966455"/>
          </a:xfrm>
          <a:prstGeom prst="rect">
            <a:avLst/>
          </a:prstGeom>
        </p:spPr>
        <p:txBody>
          <a:bodyPr wrap="square">
            <a:noAutofit/>
          </a:bodyPr>
          <a:lstStyle/>
          <a:p>
            <a:pPr>
              <a:lnSpc>
                <a:spcPct val="150000"/>
              </a:lnSpc>
              <a:defRPr/>
            </a:pPr>
            <a:r>
              <a:rPr lang="ja-JP" altLang="en-US" sz="1200" dirty="0">
                <a:latin typeface="+mn-ea"/>
                <a:ea typeface="+mn-ea"/>
              </a:rPr>
              <a:t>２つのミッション（</a:t>
            </a:r>
            <a:r>
              <a:rPr lang="en-US" altLang="ja-JP" sz="1200" dirty="0">
                <a:latin typeface="+mn-ea"/>
                <a:ea typeface="+mn-ea"/>
              </a:rPr>
              <a:t>2</a:t>
            </a:r>
            <a:r>
              <a:rPr lang="ja-JP" altLang="en-US" sz="1200" dirty="0">
                <a:latin typeface="+mn-ea"/>
                <a:ea typeface="+mn-ea"/>
              </a:rPr>
              <a:t>班に分かれよう</a:t>
            </a:r>
            <a:r>
              <a:rPr lang="ja-JP" altLang="en-US" sz="1200">
                <a:latin typeface="+mn-ea"/>
                <a:ea typeface="+mn-ea"/>
              </a:rPr>
              <a:t>！）</a:t>
            </a:r>
            <a:endParaRPr lang="en-US" altLang="ja-JP" sz="1200" dirty="0">
              <a:latin typeface="+mn-ea"/>
              <a:ea typeface="+mn-ea"/>
            </a:endParaRPr>
          </a:p>
        </p:txBody>
      </p:sp>
      <p:sp>
        <p:nvSpPr>
          <p:cNvPr id="16" name="正方形/長方形 15">
            <a:extLst>
              <a:ext uri="{FF2B5EF4-FFF2-40B4-BE49-F238E27FC236}">
                <a16:creationId xmlns:a16="http://schemas.microsoft.com/office/drawing/2014/main" id="{28492155-73A2-634A-A397-A8918FFB7E40}"/>
              </a:ext>
            </a:extLst>
          </p:cNvPr>
          <p:cNvSpPr/>
          <p:nvPr/>
        </p:nvSpPr>
        <p:spPr>
          <a:xfrm>
            <a:off x="289092" y="1735087"/>
            <a:ext cx="4768516" cy="325774"/>
          </a:xfrm>
          <a:prstGeom prst="rect">
            <a:avLst/>
          </a:prstGeom>
        </p:spPr>
        <p:txBody>
          <a:bodyPr wrap="square">
            <a:noAutofit/>
          </a:bodyPr>
          <a:lstStyle/>
          <a:p>
            <a:pPr>
              <a:lnSpc>
                <a:spcPct val="150000"/>
              </a:lnSpc>
              <a:defRPr/>
            </a:pPr>
            <a:r>
              <a:rPr lang="ja-JP" altLang="en-US" sz="1200" b="1" dirty="0">
                <a:latin typeface="+mn-ea"/>
              </a:rPr>
              <a:t>①たらい舟に乗ってみよう！</a:t>
            </a:r>
          </a:p>
        </p:txBody>
      </p:sp>
      <p:sp>
        <p:nvSpPr>
          <p:cNvPr id="17" name="大かっこ 16">
            <a:extLst>
              <a:ext uri="{FF2B5EF4-FFF2-40B4-BE49-F238E27FC236}">
                <a16:creationId xmlns:a16="http://schemas.microsoft.com/office/drawing/2014/main" id="{8F02241C-6E4E-CD46-AFF9-FAEF18B6A5F4}"/>
              </a:ext>
            </a:extLst>
          </p:cNvPr>
          <p:cNvSpPr/>
          <p:nvPr/>
        </p:nvSpPr>
        <p:spPr>
          <a:xfrm>
            <a:off x="369094" y="6250500"/>
            <a:ext cx="4608512" cy="112835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32E2D70-514F-4E4F-92C0-14EE4154C4FD}"/>
              </a:ext>
            </a:extLst>
          </p:cNvPr>
          <p:cNvSpPr/>
          <p:nvPr/>
        </p:nvSpPr>
        <p:spPr>
          <a:xfrm>
            <a:off x="297087" y="5796648"/>
            <a:ext cx="4768516" cy="432048"/>
          </a:xfrm>
          <a:prstGeom prst="rect">
            <a:avLst/>
          </a:prstGeom>
        </p:spPr>
        <p:txBody>
          <a:bodyPr wrap="square">
            <a:noAutofit/>
          </a:bodyPr>
          <a:lstStyle/>
          <a:p>
            <a:pPr>
              <a:lnSpc>
                <a:spcPct val="150000"/>
              </a:lnSpc>
              <a:defRPr/>
            </a:pPr>
            <a:r>
              <a:rPr lang="en-US" altLang="ja-JP" sz="1200" dirty="0">
                <a:latin typeface="+mn-ea"/>
                <a:ea typeface="+mn-ea"/>
              </a:rPr>
              <a:t>Q. </a:t>
            </a:r>
            <a:r>
              <a:rPr lang="ja-JP" altLang="en-US" sz="1200" dirty="0">
                <a:latin typeface="+mn-ea"/>
                <a:ea typeface="+mn-ea"/>
              </a:rPr>
              <a:t>たらい舟を乗ってみた感想は？</a:t>
            </a:r>
            <a:endParaRPr lang="en-US" altLang="ja-JP" sz="1200" dirty="0">
              <a:latin typeface="+mn-ea"/>
              <a:ea typeface="+mn-ea"/>
            </a:endParaRPr>
          </a:p>
        </p:txBody>
      </p:sp>
      <p:sp>
        <p:nvSpPr>
          <p:cNvPr id="19" name="正方形/長方形 18">
            <a:extLst>
              <a:ext uri="{FF2B5EF4-FFF2-40B4-BE49-F238E27FC236}">
                <a16:creationId xmlns:a16="http://schemas.microsoft.com/office/drawing/2014/main" id="{632E2D70-514F-4E4F-92C0-14EE4154C4FD}"/>
              </a:ext>
            </a:extLst>
          </p:cNvPr>
          <p:cNvSpPr/>
          <p:nvPr/>
        </p:nvSpPr>
        <p:spPr>
          <a:xfrm>
            <a:off x="5697686" y="6362882"/>
            <a:ext cx="4768516" cy="1787842"/>
          </a:xfrm>
          <a:prstGeom prst="rect">
            <a:avLst/>
          </a:prstGeom>
        </p:spPr>
        <p:txBody>
          <a:bodyPr wrap="square">
            <a:noAutofit/>
          </a:bodyPr>
          <a:lstStyle/>
          <a:p>
            <a:pPr>
              <a:lnSpc>
                <a:spcPct val="150000"/>
              </a:lnSpc>
              <a:defRPr/>
            </a:pPr>
            <a:r>
              <a:rPr lang="en-US" altLang="ja-JP" sz="1200" dirty="0">
                <a:latin typeface="+mn-ea"/>
                <a:ea typeface="+mn-ea"/>
              </a:rPr>
              <a:t>Q. </a:t>
            </a:r>
            <a:r>
              <a:rPr lang="ja-JP" altLang="en-US" sz="1200" dirty="0">
                <a:latin typeface="+mn-ea"/>
                <a:ea typeface="+mn-ea"/>
              </a:rPr>
              <a:t>いつからたらい舟を使っているの？</a:t>
            </a:r>
            <a:endParaRPr lang="en-US" altLang="ja-JP" sz="1200" dirty="0">
              <a:latin typeface="+mn-ea"/>
              <a:ea typeface="+mn-ea"/>
            </a:endParaRPr>
          </a:p>
          <a:p>
            <a:pPr>
              <a:lnSpc>
                <a:spcPct val="150000"/>
              </a:lnSpc>
              <a:defRPr/>
            </a:pPr>
            <a:endParaRPr lang="en-US" altLang="ja-JP" sz="1200" dirty="0">
              <a:latin typeface="+mn-ea"/>
              <a:ea typeface="+mn-ea"/>
            </a:endParaRPr>
          </a:p>
          <a:p>
            <a:pPr>
              <a:lnSpc>
                <a:spcPct val="150000"/>
              </a:lnSpc>
              <a:defRPr/>
            </a:pPr>
            <a:r>
              <a:rPr lang="en-US" altLang="ja-JP" sz="1200" dirty="0">
                <a:latin typeface="+mn-ea"/>
                <a:ea typeface="+mn-ea"/>
              </a:rPr>
              <a:t>A.</a:t>
            </a:r>
            <a:r>
              <a:rPr lang="ja-JP" altLang="en-US" sz="1200" dirty="0">
                <a:latin typeface="+mn-ea"/>
                <a:ea typeface="+mn-ea"/>
              </a:rPr>
              <a:t>明治時代から</a:t>
            </a:r>
            <a:endParaRPr lang="en-US" altLang="ja-JP" sz="1200" dirty="0">
              <a:latin typeface="+mn-ea"/>
              <a:ea typeface="+mn-ea"/>
            </a:endParaRPr>
          </a:p>
          <a:p>
            <a:pPr>
              <a:lnSpc>
                <a:spcPct val="150000"/>
              </a:lnSpc>
              <a:defRPr/>
            </a:pPr>
            <a:r>
              <a:rPr lang="ja-JP" altLang="en-US" sz="1200" dirty="0">
                <a:latin typeface="+mn-ea"/>
                <a:ea typeface="+mn-ea"/>
              </a:rPr>
              <a:t>（</a:t>
            </a:r>
            <a:r>
              <a:rPr lang="en-US" altLang="ja-JP" sz="1200" dirty="0">
                <a:latin typeface="+mn-ea"/>
                <a:ea typeface="+mn-ea"/>
              </a:rPr>
              <a:t>1802</a:t>
            </a:r>
            <a:r>
              <a:rPr lang="ja-JP" altLang="en-US" sz="1200" dirty="0">
                <a:latin typeface="+mn-ea"/>
                <a:ea typeface="+mn-ea"/>
              </a:rPr>
              <a:t>年の小木地震以来、普通の小船がつかいにくくなったという話につながるようにするとか？）</a:t>
            </a:r>
            <a:endParaRPr lang="en-US" altLang="ja-JP" sz="1200" dirty="0">
              <a:latin typeface="+mn-ea"/>
              <a:ea typeface="+mn-ea"/>
            </a:endParaRPr>
          </a:p>
        </p:txBody>
      </p:sp>
      <p:sp>
        <p:nvSpPr>
          <p:cNvPr id="20"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5625678" y="5752272"/>
            <a:ext cx="3744416" cy="498228"/>
          </a:xfrm>
          <a:prstGeom prst="rect">
            <a:avLst/>
          </a:prstGeom>
          <a:solidFill>
            <a:schemeClr val="bg1"/>
          </a:solidFill>
          <a:ln w="28575">
            <a:solidFill>
              <a:schemeClr val="accent1"/>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a:t>
            </a:r>
            <a:r>
              <a:rPr lang="en-US" altLang="ja-JP" sz="1400" dirty="0">
                <a:solidFill>
                  <a:srgbClr val="FF0000"/>
                </a:solidFill>
                <a:latin typeface="+mn-ea"/>
                <a:ea typeface="+mn-ea"/>
              </a:rPr>
              <a:t>Q</a:t>
            </a:r>
            <a:r>
              <a:rPr lang="ja-JP" altLang="en-US" sz="1400" dirty="0">
                <a:solidFill>
                  <a:srgbClr val="FF0000"/>
                </a:solidFill>
                <a:latin typeface="+mn-ea"/>
                <a:ea typeface="+mn-ea"/>
              </a:rPr>
              <a:t>の案としては、下記のような提案もあった。</a:t>
            </a:r>
            <a:endParaRPr lang="en-US" altLang="ja-JP" sz="1400" dirty="0">
              <a:solidFill>
                <a:srgbClr val="FF0000"/>
              </a:solidFill>
              <a:latin typeface="+mn-ea"/>
              <a:ea typeface="+mn-ea"/>
            </a:endParaRPr>
          </a:p>
        </p:txBody>
      </p:sp>
      <p:sp>
        <p:nvSpPr>
          <p:cNvPr id="23" name="正方形/長方形 22">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22" name="四角形: 角を丸くする 21">
            <a:extLst>
              <a:ext uri="{FF2B5EF4-FFF2-40B4-BE49-F238E27FC236}">
                <a16:creationId xmlns:a16="http://schemas.microsoft.com/office/drawing/2014/main" id="{AAA29693-2A41-4124-A22F-E9C0A475E1B9}"/>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1000">
                <a:solidFill>
                  <a:schemeClr val="accent4"/>
                </a:solidFill>
                <a:latin typeface="+mj-ea"/>
              </a:rPr>
              <a:t>元小木</a:t>
            </a:r>
            <a:r>
              <a:rPr lang="en-US" altLang="ja-JP" sz="1000">
                <a:solidFill>
                  <a:schemeClr val="accent4"/>
                </a:solidFill>
                <a:latin typeface="+mj-ea"/>
              </a:rPr>
              <a:t>(</a:t>
            </a:r>
            <a:r>
              <a:rPr lang="zh-TW" altLang="en-US" sz="1000">
                <a:solidFill>
                  <a:schemeClr val="accent4"/>
                </a:solidFill>
                <a:latin typeface="+mj-ea"/>
              </a:rPr>
              <a:t>矢島経島</a:t>
            </a:r>
            <a:r>
              <a:rPr lang="en-US" altLang="zh-TW" sz="1000">
                <a:solidFill>
                  <a:schemeClr val="accent4"/>
                </a:solidFill>
                <a:latin typeface="+mj-ea"/>
              </a:rPr>
              <a:t>)</a:t>
            </a:r>
            <a:endParaRPr kumimoji="1" lang="ja-JP" altLang="en-US" sz="1000">
              <a:solidFill>
                <a:schemeClr val="accent4"/>
              </a:solidFill>
              <a:latin typeface="+mn-ea"/>
              <a:ea typeface="+mn-ea"/>
            </a:endParaRPr>
          </a:p>
        </p:txBody>
      </p:sp>
      <p:grpSp>
        <p:nvGrpSpPr>
          <p:cNvPr id="24" name="グループ化 23">
            <a:extLst>
              <a:ext uri="{FF2B5EF4-FFF2-40B4-BE49-F238E27FC236}">
                <a16:creationId xmlns:a16="http://schemas.microsoft.com/office/drawing/2014/main" id="{69946EA3-153F-44B8-8B99-E1DD56648E08}"/>
              </a:ext>
            </a:extLst>
          </p:cNvPr>
          <p:cNvGrpSpPr/>
          <p:nvPr/>
        </p:nvGrpSpPr>
        <p:grpSpPr>
          <a:xfrm>
            <a:off x="220980" y="911016"/>
            <a:ext cx="4890771" cy="827174"/>
            <a:chOff x="220980" y="829130"/>
            <a:chExt cx="4890771" cy="827174"/>
          </a:xfrm>
        </p:grpSpPr>
        <p:sp>
          <p:nvSpPr>
            <p:cNvPr id="25" name="四角形: 角を丸くする 24">
              <a:extLst>
                <a:ext uri="{FF2B5EF4-FFF2-40B4-BE49-F238E27FC236}">
                  <a16:creationId xmlns:a16="http://schemas.microsoft.com/office/drawing/2014/main" id="{A4B191C5-F887-4AAA-9B52-76B4596D6A85}"/>
                </a:ext>
              </a:extLst>
            </p:cNvPr>
            <p:cNvSpPr/>
            <p:nvPr/>
          </p:nvSpPr>
          <p:spPr>
            <a:xfrm>
              <a:off x="220980" y="829130"/>
              <a:ext cx="4890771" cy="8271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eaLnBrk="1">
                <a:lnSpc>
                  <a:spcPct val="150000"/>
                </a:lnSpc>
                <a:defRPr/>
              </a:pPr>
              <a:r>
                <a:rPr lang="ja-JP" altLang="en-US" sz="1400">
                  <a:latin typeface="+mn-ea"/>
                  <a:ea typeface="+mn-ea"/>
                </a:rPr>
                <a:t>① たらい舟に乗ってみよう</a:t>
              </a:r>
            </a:p>
            <a:p>
              <a:pPr marL="715963" eaLnBrk="1">
                <a:lnSpc>
                  <a:spcPct val="150000"/>
                </a:lnSpc>
                <a:defRPr/>
              </a:pPr>
              <a:r>
                <a:rPr lang="ja-JP" altLang="en-US" sz="1400">
                  <a:latin typeface="+mn-ea"/>
                  <a:ea typeface="+mn-ea"/>
                </a:rPr>
                <a:t>② 遊歩道を１周してみよう</a:t>
              </a:r>
            </a:p>
          </p:txBody>
        </p:sp>
        <p:pic>
          <p:nvPicPr>
            <p:cNvPr id="26" name="グラフィックス 25" descr="電球と歯車">
              <a:extLst>
                <a:ext uri="{FF2B5EF4-FFF2-40B4-BE49-F238E27FC236}">
                  <a16:creationId xmlns:a16="http://schemas.microsoft.com/office/drawing/2014/main" id="{F4D7FCC6-296D-4C1C-B53C-F8D6798531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05579" y="980360"/>
              <a:ext cx="523683" cy="523683"/>
            </a:xfrm>
            <a:prstGeom prst="rect">
              <a:avLst/>
            </a:prstGeom>
          </p:spPr>
        </p:pic>
      </p:grpSp>
    </p:spTree>
    <p:extLst>
      <p:ext uri="{BB962C8B-B14F-4D97-AF65-F5344CB8AC3E}">
        <p14:creationId xmlns:p14="http://schemas.microsoft.com/office/powerpoint/2010/main" val="406997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225078" y="1024977"/>
            <a:ext cx="4832530" cy="296269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 name="タイトル 1">
            <a:extLst>
              <a:ext uri="{FF2B5EF4-FFF2-40B4-BE49-F238E27FC236}">
                <a16:creationId xmlns:a16="http://schemas.microsoft.com/office/drawing/2014/main" id="{DF9938FD-8D2E-ED43-A89F-51DB57040567}"/>
              </a:ext>
            </a:extLst>
          </p:cNvPr>
          <p:cNvSpPr>
            <a:spLocks noGrp="1"/>
          </p:cNvSpPr>
          <p:nvPr>
            <p:ph type="title"/>
          </p:nvPr>
        </p:nvSpPr>
        <p:spPr/>
        <p:txBody>
          <a:bodyPr>
            <a:noAutofit/>
          </a:bodyPr>
          <a:lstStyle/>
          <a:p>
            <a:r>
              <a:rPr lang="en-US" altLang="ja-JP" sz="1800">
                <a:latin typeface="+mj-ea"/>
              </a:rPr>
              <a:t>2</a:t>
            </a:r>
            <a:r>
              <a:rPr lang="ja-JP" altLang="en-US" sz="1800">
                <a:latin typeface="+mj-ea"/>
              </a:rPr>
              <a:t>つの島が陸でつながっている</a:t>
            </a:r>
            <a:r>
              <a:rPr lang="en-US" altLang="ja-JP" sz="1800">
                <a:latin typeface="+mj-ea"/>
              </a:rPr>
              <a:t>??</a:t>
            </a:r>
            <a:endParaRPr lang="ja-JP" altLang="en-US" sz="1800" dirty="0">
              <a:latin typeface="+mj-ea"/>
            </a:endParaRPr>
          </a:p>
        </p:txBody>
      </p:sp>
      <p:sp>
        <p:nvSpPr>
          <p:cNvPr id="9218" name="スライド番号プレースホルダー 1">
            <a:extLst>
              <a:ext uri="{FF2B5EF4-FFF2-40B4-BE49-F238E27FC236}">
                <a16:creationId xmlns:a16="http://schemas.microsoft.com/office/drawing/2014/main" id="{9AF30F00-0C88-8843-A59E-17A53EE4C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42">
                <a:solidFill>
                  <a:schemeClr val="tx1"/>
                </a:solidFill>
                <a:latin typeface="Calibri" panose="020F0502020204030204" pitchFamily="34" charset="0"/>
                <a:ea typeface="ＭＳ Ｐゴシック" panose="020B0600070205080204" pitchFamily="34" charset="-128"/>
              </a:defRPr>
            </a:lvl1pPr>
            <a:lvl2pPr marL="566945" indent="-218056">
              <a:spcBef>
                <a:spcPct val="20000"/>
              </a:spcBef>
              <a:buFont typeface="Arial" panose="020B0604020202020204" pitchFamily="34" charset="0"/>
              <a:buChar char="–"/>
              <a:defRPr kumimoji="1" sz="2137">
                <a:solidFill>
                  <a:schemeClr val="tx1"/>
                </a:solidFill>
                <a:latin typeface="Calibri" panose="020F0502020204030204" pitchFamily="34" charset="0"/>
                <a:ea typeface="ＭＳ Ｐゴシック" panose="020B0600070205080204" pitchFamily="34" charset="-128"/>
              </a:defRPr>
            </a:lvl2pPr>
            <a:lvl3pPr marL="872223" indent="-174445">
              <a:spcBef>
                <a:spcPct val="20000"/>
              </a:spcBef>
              <a:buFont typeface="Arial" panose="020B0604020202020204" pitchFamily="34" charset="0"/>
              <a:buChar char="•"/>
              <a:defRPr kumimoji="1" sz="1831">
                <a:solidFill>
                  <a:schemeClr val="tx1"/>
                </a:solidFill>
                <a:latin typeface="Calibri" panose="020F0502020204030204" pitchFamily="34" charset="0"/>
                <a:ea typeface="ＭＳ Ｐゴシック" panose="020B0600070205080204" pitchFamily="34" charset="-128"/>
              </a:defRPr>
            </a:lvl3pPr>
            <a:lvl4pPr marL="1221113"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4pPr>
            <a:lvl5pPr marL="1570002" indent="-174445">
              <a:spcBef>
                <a:spcPct val="20000"/>
              </a:spcBef>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5pPr>
            <a:lvl6pPr marL="191889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6pPr>
            <a:lvl7pPr marL="2267781"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7pPr>
            <a:lvl8pPr marL="2616670"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8pPr>
            <a:lvl9pPr marL="2965559" indent="-174445" eaLnBrk="0" fontAlgn="base" hangingPunct="0">
              <a:spcBef>
                <a:spcPct val="20000"/>
              </a:spcBef>
              <a:spcAft>
                <a:spcPct val="0"/>
              </a:spcAft>
              <a:buFont typeface="Arial" panose="020B0604020202020204" pitchFamily="34" charset="0"/>
              <a:buChar char="»"/>
              <a:defRPr kumimoji="1" sz="1526">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B43960-107E-6247-A482-8148468CC02F}" type="slidenum">
              <a:rPr lang="ja-JP" altLang="en-US" sz="916">
                <a:solidFill>
                  <a:srgbClr val="898989"/>
                </a:solidFill>
              </a:rPr>
              <a:pPr>
                <a:spcBef>
                  <a:spcPct val="0"/>
                </a:spcBef>
                <a:buFontTx/>
                <a:buNone/>
              </a:pPr>
              <a:t>8</a:t>
            </a:fld>
            <a:endParaRPr lang="ja-JP" altLang="en-US" sz="916">
              <a:solidFill>
                <a:srgbClr val="898989"/>
              </a:solidFill>
            </a:endParaRPr>
          </a:p>
        </p:txBody>
      </p:sp>
      <p:sp>
        <p:nvSpPr>
          <p:cNvPr id="9" name="大かっこ 8">
            <a:extLst>
              <a:ext uri="{FF2B5EF4-FFF2-40B4-BE49-F238E27FC236}">
                <a16:creationId xmlns:a16="http://schemas.microsoft.com/office/drawing/2014/main" id="{8FAA6E69-71AB-9446-9F1C-05C46FAC7E11}"/>
              </a:ext>
            </a:extLst>
          </p:cNvPr>
          <p:cNvSpPr/>
          <p:nvPr/>
        </p:nvSpPr>
        <p:spPr>
          <a:xfrm>
            <a:off x="513071" y="5258899"/>
            <a:ext cx="4608512" cy="41597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CC3849C-9F07-3248-A652-222ACD2D40A7}"/>
              </a:ext>
            </a:extLst>
          </p:cNvPr>
          <p:cNvSpPr/>
          <p:nvPr/>
        </p:nvSpPr>
        <p:spPr>
          <a:xfrm>
            <a:off x="225078" y="3971600"/>
            <a:ext cx="4768516" cy="432048"/>
          </a:xfrm>
          <a:prstGeom prst="rect">
            <a:avLst/>
          </a:prstGeom>
        </p:spPr>
        <p:txBody>
          <a:bodyPr wrap="square">
            <a:noAutofit/>
          </a:bodyPr>
          <a:lstStyle/>
          <a:p>
            <a:pPr>
              <a:lnSpc>
                <a:spcPct val="150000"/>
              </a:lnSpc>
              <a:defRPr/>
            </a:pPr>
            <a:r>
              <a:rPr lang="en-US" altLang="ja-JP" sz="1200" dirty="0">
                <a:latin typeface="+mn-ea"/>
                <a:ea typeface="+mn-ea"/>
              </a:rPr>
              <a:t>Q. A</a:t>
            </a:r>
            <a:r>
              <a:rPr lang="ja-JP" altLang="en-US" sz="1200" dirty="0">
                <a:latin typeface="+mn-ea"/>
                <a:ea typeface="+mn-ea"/>
              </a:rPr>
              <a:t>と</a:t>
            </a:r>
            <a:r>
              <a:rPr lang="en-US" altLang="ja-JP" sz="1200" dirty="0">
                <a:latin typeface="+mn-ea"/>
                <a:ea typeface="+mn-ea"/>
              </a:rPr>
              <a:t>B</a:t>
            </a:r>
            <a:r>
              <a:rPr lang="ja-JP" altLang="en-US" sz="1200" dirty="0" err="1">
                <a:latin typeface="+mn-ea"/>
                <a:ea typeface="+mn-ea"/>
              </a:rPr>
              <a:t>、</a:t>
            </a:r>
            <a:r>
              <a:rPr lang="ja-JP" altLang="en-US" sz="1200" dirty="0">
                <a:latin typeface="+mn-ea"/>
                <a:ea typeface="+mn-ea"/>
              </a:rPr>
              <a:t>どっちが「矢島」でどっちが「経島」でしたか？</a:t>
            </a:r>
            <a:endParaRPr lang="en-US" altLang="ja-JP" sz="1200" dirty="0">
              <a:latin typeface="+mn-ea"/>
              <a:ea typeface="+mn-ea"/>
            </a:endParaRPr>
          </a:p>
        </p:txBody>
      </p:sp>
      <p:sp>
        <p:nvSpPr>
          <p:cNvPr id="14" name="正方形/長方形 13">
            <a:extLst>
              <a:ext uri="{FF2B5EF4-FFF2-40B4-BE49-F238E27FC236}">
                <a16:creationId xmlns:a16="http://schemas.microsoft.com/office/drawing/2014/main" id="{7384BA87-AD9F-7C4A-93B8-792B010C5600}"/>
              </a:ext>
            </a:extLst>
          </p:cNvPr>
          <p:cNvSpPr/>
          <p:nvPr/>
        </p:nvSpPr>
        <p:spPr>
          <a:xfrm>
            <a:off x="5913710" y="6570719"/>
            <a:ext cx="4768516" cy="432048"/>
          </a:xfrm>
          <a:prstGeom prst="rect">
            <a:avLst/>
          </a:prstGeom>
        </p:spPr>
        <p:txBody>
          <a:bodyPr wrap="square">
            <a:noAutofit/>
          </a:bodyPr>
          <a:lstStyle/>
          <a:p>
            <a:pPr>
              <a:lnSpc>
                <a:spcPct val="150000"/>
              </a:lnSpc>
              <a:defRPr/>
            </a:pPr>
            <a:r>
              <a:rPr lang="ja-JP" altLang="en-US" sz="1200" dirty="0">
                <a:latin typeface="+mn-ea"/>
                <a:ea typeface="+mn-ea"/>
              </a:rPr>
              <a:t>ポイント：宿根木と同じ「平らな面」を探してみよう。</a:t>
            </a:r>
            <a:endParaRPr lang="en-US" altLang="ja-JP" sz="1200" dirty="0">
              <a:latin typeface="+mn-ea"/>
              <a:ea typeface="+mn-ea"/>
            </a:endParaRPr>
          </a:p>
        </p:txBody>
      </p:sp>
      <p:sp>
        <p:nvSpPr>
          <p:cNvPr id="12" name="正方形/長方形 11">
            <a:extLst>
              <a:ext uri="{FF2B5EF4-FFF2-40B4-BE49-F238E27FC236}">
                <a16:creationId xmlns:a16="http://schemas.microsoft.com/office/drawing/2014/main" id="{28492155-73A2-634A-A397-A8918FFB7E40}"/>
              </a:ext>
            </a:extLst>
          </p:cNvPr>
          <p:cNvSpPr/>
          <p:nvPr/>
        </p:nvSpPr>
        <p:spPr>
          <a:xfrm>
            <a:off x="289092" y="572257"/>
            <a:ext cx="4768516" cy="325774"/>
          </a:xfrm>
          <a:prstGeom prst="rect">
            <a:avLst/>
          </a:prstGeom>
        </p:spPr>
        <p:txBody>
          <a:bodyPr wrap="square">
            <a:noAutofit/>
          </a:bodyPr>
          <a:lstStyle/>
          <a:p>
            <a:pPr>
              <a:lnSpc>
                <a:spcPct val="150000"/>
              </a:lnSpc>
              <a:defRPr/>
            </a:pPr>
            <a:r>
              <a:rPr lang="ja-JP" altLang="en-US" sz="1200" b="1" dirty="0">
                <a:latin typeface="+mn-ea"/>
              </a:rPr>
              <a:t>② 遊歩道を</a:t>
            </a:r>
            <a:r>
              <a:rPr lang="en-US" altLang="ja-JP" sz="1200" b="1" dirty="0">
                <a:latin typeface="+mn-ea"/>
              </a:rPr>
              <a:t>1</a:t>
            </a:r>
            <a:r>
              <a:rPr lang="ja-JP" altLang="en-US" sz="1200" b="1" dirty="0">
                <a:latin typeface="+mn-ea"/>
              </a:rPr>
              <a:t>周してみよう！</a:t>
            </a:r>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6085" y="1082998"/>
            <a:ext cx="2352436" cy="2820134"/>
          </a:xfrm>
          <a:prstGeom prst="rect">
            <a:avLst/>
          </a:prstGeom>
        </p:spPr>
      </p:pic>
      <p:sp>
        <p:nvSpPr>
          <p:cNvPr id="15"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6345758" y="2496905"/>
            <a:ext cx="3240360" cy="701973"/>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必要なら、このオルソ画像、地図起こししてもいいかも？</a:t>
            </a:r>
            <a:endParaRPr lang="en-US" altLang="ja-JP" sz="1400" dirty="0">
              <a:solidFill>
                <a:srgbClr val="FF0000"/>
              </a:solidFill>
              <a:latin typeface="+mn-ea"/>
              <a:ea typeface="+mn-ea"/>
            </a:endParaRPr>
          </a:p>
        </p:txBody>
      </p:sp>
      <p:sp>
        <p:nvSpPr>
          <p:cNvPr id="16" name="線吹き出し 1 (枠付き) 15"/>
          <p:cNvSpPr/>
          <p:nvPr/>
        </p:nvSpPr>
        <p:spPr bwMode="auto">
          <a:xfrm>
            <a:off x="3852529" y="1335973"/>
            <a:ext cx="1152128" cy="341817"/>
          </a:xfrm>
          <a:prstGeom prst="borderCallout1">
            <a:avLst>
              <a:gd name="adj1" fmla="val 56543"/>
              <a:gd name="adj2" fmla="val -1213"/>
              <a:gd name="adj3" fmla="val -8439"/>
              <a:gd name="adj4" fmla="val -67801"/>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r>
              <a:rPr kumimoji="1" lang="ja-JP" altLang="en-US" sz="1000">
                <a:latin typeface="+mn-ea"/>
                <a:ea typeface="+mn-ea"/>
              </a:rPr>
              <a:t>たらい舟乗り場</a:t>
            </a:r>
          </a:p>
        </p:txBody>
      </p:sp>
      <p:sp>
        <p:nvSpPr>
          <p:cNvPr id="18" name="楕円 17"/>
          <p:cNvSpPr/>
          <p:nvPr/>
        </p:nvSpPr>
        <p:spPr bwMode="auto">
          <a:xfrm>
            <a:off x="2961382" y="1265646"/>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19" name="楕円 18"/>
          <p:cNvSpPr/>
          <p:nvPr/>
        </p:nvSpPr>
        <p:spPr bwMode="auto">
          <a:xfrm>
            <a:off x="2498274" y="2687359"/>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21" name="線吹き出し 1 (枠付き) 20"/>
          <p:cNvSpPr/>
          <p:nvPr/>
        </p:nvSpPr>
        <p:spPr bwMode="auto">
          <a:xfrm>
            <a:off x="3905480" y="2228742"/>
            <a:ext cx="496062" cy="350537"/>
          </a:xfrm>
          <a:prstGeom prst="borderCallout1">
            <a:avLst>
              <a:gd name="adj1" fmla="val 56543"/>
              <a:gd name="adj2" fmla="val -1213"/>
              <a:gd name="adj3" fmla="val 134128"/>
              <a:gd name="adj4" fmla="val -262397"/>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r>
              <a:rPr kumimoji="1" lang="en-US" altLang="ja-JP" sz="1050">
                <a:latin typeface="+mn-ea"/>
                <a:ea typeface="+mn-ea"/>
              </a:rPr>
              <a:t>A</a:t>
            </a:r>
            <a:r>
              <a:rPr kumimoji="1" lang="ja-JP" altLang="en-US" sz="1050">
                <a:latin typeface="+mn-ea"/>
                <a:ea typeface="+mn-ea"/>
              </a:rPr>
              <a:t>島</a:t>
            </a:r>
          </a:p>
        </p:txBody>
      </p:sp>
      <p:sp>
        <p:nvSpPr>
          <p:cNvPr id="26" name="正方形/長方形 3">
            <a:extLst>
              <a:ext uri="{FF2B5EF4-FFF2-40B4-BE49-F238E27FC236}">
                <a16:creationId xmlns:a16="http://schemas.microsoft.com/office/drawing/2014/main" id="{64EF99D4-A0F9-4499-B19B-793C67A84381}"/>
              </a:ext>
            </a:extLst>
          </p:cNvPr>
          <p:cNvSpPr>
            <a:spLocks noChangeArrowheads="1"/>
          </p:cNvSpPr>
          <p:nvPr/>
        </p:nvSpPr>
        <p:spPr bwMode="auto">
          <a:xfrm>
            <a:off x="6345758" y="3369106"/>
            <a:ext cx="3240360" cy="701973"/>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ja-JP" altLang="en-US" sz="1400" dirty="0">
                <a:solidFill>
                  <a:srgbClr val="FF0000"/>
                </a:solidFill>
                <a:latin typeface="+mn-ea"/>
                <a:ea typeface="+mn-ea"/>
              </a:rPr>
              <a:t>遊歩道っていま一週できたっけ？</a:t>
            </a:r>
            <a:endParaRPr lang="en-US" altLang="ja-JP" sz="1400" dirty="0">
              <a:solidFill>
                <a:srgbClr val="FF0000"/>
              </a:solidFill>
              <a:latin typeface="+mn-ea"/>
              <a:ea typeface="+mn-ea"/>
            </a:endParaRPr>
          </a:p>
        </p:txBody>
      </p:sp>
      <p:sp>
        <p:nvSpPr>
          <p:cNvPr id="27" name="正方形/長方形 26">
            <a:extLst>
              <a:ext uri="{FF2B5EF4-FFF2-40B4-BE49-F238E27FC236}">
                <a16:creationId xmlns:a16="http://schemas.microsoft.com/office/drawing/2014/main" id="{115F18C1-E9D3-4264-8500-DF6E2DEC85EC}"/>
              </a:ext>
            </a:extLst>
          </p:cNvPr>
          <p:cNvSpPr/>
          <p:nvPr/>
        </p:nvSpPr>
        <p:spPr>
          <a:xfrm>
            <a:off x="500201" y="4272308"/>
            <a:ext cx="807238" cy="461665"/>
          </a:xfrm>
          <a:prstGeom prst="rect">
            <a:avLst/>
          </a:prstGeom>
        </p:spPr>
        <p:txBody>
          <a:bodyPr wrap="square">
            <a:spAutoFit/>
          </a:bodyPr>
          <a:lstStyle/>
          <a:p>
            <a:pPr lvl="0" eaLnBrk="1" hangingPunct="1">
              <a:lnSpc>
                <a:spcPct val="200000"/>
              </a:lnSpc>
            </a:pPr>
            <a:r>
              <a:rPr lang="en-US" altLang="ja-JP" sz="1200" dirty="0">
                <a:solidFill>
                  <a:srgbClr val="000000"/>
                </a:solidFill>
                <a:latin typeface="+mn-ea"/>
                <a:ea typeface="+mn-ea"/>
              </a:rPr>
              <a:t>A</a:t>
            </a:r>
            <a:r>
              <a:rPr lang="ja-JP" altLang="en-US" sz="1200" dirty="0">
                <a:solidFill>
                  <a:srgbClr val="000000"/>
                </a:solidFill>
                <a:latin typeface="+mn-ea"/>
                <a:ea typeface="+mn-ea"/>
              </a:rPr>
              <a:t>島･･･</a:t>
            </a:r>
            <a:endParaRPr lang="en-US" altLang="ja-JP" sz="1200" dirty="0">
              <a:solidFill>
                <a:srgbClr val="000000"/>
              </a:solidFill>
              <a:latin typeface="+mn-ea"/>
              <a:ea typeface="+mn-ea"/>
            </a:endParaRPr>
          </a:p>
        </p:txBody>
      </p:sp>
      <p:sp>
        <p:nvSpPr>
          <p:cNvPr id="28"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1089174" y="4309991"/>
            <a:ext cx="754165"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1" name="正方形/長方形 30">
            <a:extLst>
              <a:ext uri="{FF2B5EF4-FFF2-40B4-BE49-F238E27FC236}">
                <a16:creationId xmlns:a16="http://schemas.microsoft.com/office/drawing/2014/main" id="{115F18C1-E9D3-4264-8500-DF6E2DEC85EC}"/>
              </a:ext>
            </a:extLst>
          </p:cNvPr>
          <p:cNvSpPr/>
          <p:nvPr/>
        </p:nvSpPr>
        <p:spPr>
          <a:xfrm>
            <a:off x="2817327" y="4272308"/>
            <a:ext cx="807238" cy="461665"/>
          </a:xfrm>
          <a:prstGeom prst="rect">
            <a:avLst/>
          </a:prstGeom>
        </p:spPr>
        <p:txBody>
          <a:bodyPr wrap="square">
            <a:spAutoFit/>
          </a:bodyPr>
          <a:lstStyle/>
          <a:p>
            <a:pPr lvl="0" eaLnBrk="1" hangingPunct="1">
              <a:lnSpc>
                <a:spcPct val="200000"/>
              </a:lnSpc>
            </a:pPr>
            <a:r>
              <a:rPr lang="en-US" altLang="ja-JP" sz="1200" dirty="0">
                <a:solidFill>
                  <a:srgbClr val="000000"/>
                </a:solidFill>
                <a:latin typeface="+mn-ea"/>
                <a:ea typeface="+mn-ea"/>
              </a:rPr>
              <a:t>B</a:t>
            </a:r>
            <a:r>
              <a:rPr lang="ja-JP" altLang="en-US" sz="1200" dirty="0">
                <a:solidFill>
                  <a:srgbClr val="000000"/>
                </a:solidFill>
                <a:latin typeface="+mn-ea"/>
                <a:ea typeface="+mn-ea"/>
              </a:rPr>
              <a:t>島･･･</a:t>
            </a:r>
            <a:endParaRPr lang="en-US" altLang="ja-JP" sz="1200" dirty="0">
              <a:solidFill>
                <a:srgbClr val="000000"/>
              </a:solidFill>
              <a:latin typeface="+mn-ea"/>
              <a:ea typeface="+mn-ea"/>
            </a:endParaRPr>
          </a:p>
        </p:txBody>
      </p:sp>
      <p:sp>
        <p:nvSpPr>
          <p:cNvPr id="32" name="正方形/長方形 3">
            <a:extLst>
              <a:ext uri="{FF2B5EF4-FFF2-40B4-BE49-F238E27FC236}">
                <a16:creationId xmlns:a16="http://schemas.microsoft.com/office/drawing/2014/main" id="{D30BB2A1-480E-4D85-84AE-225821675E08}"/>
              </a:ext>
            </a:extLst>
          </p:cNvPr>
          <p:cNvSpPr>
            <a:spLocks noChangeArrowheads="1"/>
          </p:cNvSpPr>
          <p:nvPr/>
        </p:nvSpPr>
        <p:spPr bwMode="auto">
          <a:xfrm>
            <a:off x="3406300" y="4309991"/>
            <a:ext cx="754165" cy="477439"/>
          </a:xfrm>
          <a:prstGeom prst="rect">
            <a:avLst/>
          </a:prstGeom>
          <a:solidFill>
            <a:schemeClr val="bg1"/>
          </a:solidFill>
          <a:ln w="28575">
            <a:solidFill>
              <a:schemeClr val="accent4"/>
            </a:solidFill>
            <a:round/>
            <a:headEnd/>
            <a:tailEnd/>
          </a:ln>
        </p:spPr>
        <p:txBody>
          <a:bodyPr wrap="square" lIns="109892" tIns="82419" rIns="109892" bIns="82419"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endParaRPr lang="en-US" altLang="ja-JP" sz="2137" dirty="0">
              <a:solidFill>
                <a:srgbClr val="FF0000"/>
              </a:solidFill>
              <a:latin typeface="+mn-ea"/>
              <a:ea typeface="+mn-ea"/>
            </a:endParaRPr>
          </a:p>
        </p:txBody>
      </p:sp>
      <p:sp>
        <p:nvSpPr>
          <p:cNvPr id="34" name="正方形/長方形 33">
            <a:extLst>
              <a:ext uri="{FF2B5EF4-FFF2-40B4-BE49-F238E27FC236}">
                <a16:creationId xmlns:a16="http://schemas.microsoft.com/office/drawing/2014/main" id="{0CC3849C-9F07-3248-A652-222ACD2D40A7}"/>
              </a:ext>
            </a:extLst>
          </p:cNvPr>
          <p:cNvSpPr/>
          <p:nvPr/>
        </p:nvSpPr>
        <p:spPr>
          <a:xfrm>
            <a:off x="198045" y="4828340"/>
            <a:ext cx="4768516" cy="432048"/>
          </a:xfrm>
          <a:prstGeom prst="rect">
            <a:avLst/>
          </a:prstGeom>
        </p:spPr>
        <p:txBody>
          <a:bodyPr wrap="square">
            <a:noAutofit/>
          </a:bodyPr>
          <a:lstStyle/>
          <a:p>
            <a:pPr>
              <a:lnSpc>
                <a:spcPct val="150000"/>
              </a:lnSpc>
              <a:defRPr/>
            </a:pPr>
            <a:r>
              <a:rPr lang="en-US" altLang="ja-JP" sz="1200" dirty="0">
                <a:latin typeface="+mn-ea"/>
                <a:ea typeface="+mn-ea"/>
              </a:rPr>
              <a:t>Q. A</a:t>
            </a:r>
            <a:r>
              <a:rPr lang="ja-JP" altLang="en-US" sz="1200" dirty="0">
                <a:latin typeface="+mn-ea"/>
                <a:ea typeface="+mn-ea"/>
              </a:rPr>
              <a:t>島と</a:t>
            </a:r>
            <a:r>
              <a:rPr lang="en-US" altLang="ja-JP" sz="1200" dirty="0">
                <a:latin typeface="+mn-ea"/>
                <a:ea typeface="+mn-ea"/>
              </a:rPr>
              <a:t>B</a:t>
            </a:r>
            <a:r>
              <a:rPr lang="ja-JP" altLang="en-US" sz="1200" dirty="0">
                <a:latin typeface="+mn-ea"/>
                <a:ea typeface="+mn-ea"/>
              </a:rPr>
              <a:t>島の間は陸続きでしたか？</a:t>
            </a:r>
            <a:endParaRPr lang="en-US" altLang="ja-JP" sz="1200" dirty="0">
              <a:latin typeface="+mn-ea"/>
              <a:ea typeface="+mn-ea"/>
            </a:endParaRPr>
          </a:p>
        </p:txBody>
      </p:sp>
      <p:sp>
        <p:nvSpPr>
          <p:cNvPr id="41" name="大かっこ 40">
            <a:extLst>
              <a:ext uri="{FF2B5EF4-FFF2-40B4-BE49-F238E27FC236}">
                <a16:creationId xmlns:a16="http://schemas.microsoft.com/office/drawing/2014/main" id="{8FAA6E69-71AB-9446-9F1C-05C46FAC7E11}"/>
              </a:ext>
            </a:extLst>
          </p:cNvPr>
          <p:cNvSpPr/>
          <p:nvPr/>
        </p:nvSpPr>
        <p:spPr>
          <a:xfrm>
            <a:off x="452685" y="6175877"/>
            <a:ext cx="4608512" cy="33877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0CC3849C-9F07-3248-A652-222ACD2D40A7}"/>
              </a:ext>
            </a:extLst>
          </p:cNvPr>
          <p:cNvSpPr/>
          <p:nvPr/>
        </p:nvSpPr>
        <p:spPr>
          <a:xfrm>
            <a:off x="171162" y="5745319"/>
            <a:ext cx="5094475" cy="432048"/>
          </a:xfrm>
          <a:prstGeom prst="rect">
            <a:avLst/>
          </a:prstGeom>
        </p:spPr>
        <p:txBody>
          <a:bodyPr wrap="square">
            <a:noAutofit/>
          </a:bodyPr>
          <a:lstStyle/>
          <a:p>
            <a:pPr>
              <a:lnSpc>
                <a:spcPct val="150000"/>
              </a:lnSpc>
              <a:defRPr/>
            </a:pPr>
            <a:r>
              <a:rPr lang="en-US" altLang="ja-JP" sz="1200" dirty="0">
                <a:latin typeface="+mn-ea"/>
                <a:ea typeface="+mn-ea"/>
              </a:rPr>
              <a:t>Q. A</a:t>
            </a:r>
            <a:r>
              <a:rPr lang="ja-JP" altLang="en-US" sz="1200" dirty="0">
                <a:latin typeface="+mn-ea"/>
                <a:ea typeface="+mn-ea"/>
              </a:rPr>
              <a:t>島と</a:t>
            </a:r>
            <a:r>
              <a:rPr lang="en-US" altLang="ja-JP" sz="1200" dirty="0">
                <a:latin typeface="+mn-ea"/>
                <a:ea typeface="+mn-ea"/>
              </a:rPr>
              <a:t>B</a:t>
            </a:r>
            <a:r>
              <a:rPr lang="ja-JP" altLang="en-US" sz="1200" dirty="0">
                <a:latin typeface="+mn-ea"/>
                <a:ea typeface="+mn-ea"/>
              </a:rPr>
              <a:t>島は繋がっているのに、なぜ別々の名前なのでしょうか？</a:t>
            </a:r>
            <a:endParaRPr lang="en-US" altLang="ja-JP" sz="1200" dirty="0">
              <a:latin typeface="+mn-ea"/>
              <a:ea typeface="+mn-ea"/>
            </a:endParaRPr>
          </a:p>
        </p:txBody>
      </p:sp>
      <p:sp>
        <p:nvSpPr>
          <p:cNvPr id="45" name="正方形/長方形 44">
            <a:extLst>
              <a:ext uri="{FF2B5EF4-FFF2-40B4-BE49-F238E27FC236}">
                <a16:creationId xmlns:a16="http://schemas.microsoft.com/office/drawing/2014/main" id="{2914FB1C-2543-4CFC-AA9D-F5A90E45E6BE}"/>
              </a:ext>
            </a:extLst>
          </p:cNvPr>
          <p:cNvSpPr/>
          <p:nvPr/>
        </p:nvSpPr>
        <p:spPr>
          <a:xfrm>
            <a:off x="-2733527" y="5562560"/>
            <a:ext cx="2236420" cy="807913"/>
          </a:xfrm>
          <a:prstGeom prst="rect">
            <a:avLst/>
          </a:prstGeom>
        </p:spPr>
        <p:txBody>
          <a:bodyPr wrap="square" lIns="0" tIns="0" rIns="0" bIns="0">
            <a:spAutoFit/>
          </a:bodyPr>
          <a:lstStyle/>
          <a:p>
            <a:pPr>
              <a:lnSpc>
                <a:spcPct val="150000"/>
              </a:lnSpc>
              <a:defRPr/>
            </a:pPr>
            <a:r>
              <a:rPr lang="en-US" altLang="ja-JP" sz="700" dirty="0">
                <a:solidFill>
                  <a:srgbClr val="0101FF"/>
                </a:solidFill>
                <a:latin typeface="+mn-ea"/>
                <a:ea typeface="+mn-ea"/>
              </a:rPr>
              <a:t>※</a:t>
            </a:r>
            <a:r>
              <a:rPr lang="ja-JP" altLang="en-US" sz="700" dirty="0">
                <a:solidFill>
                  <a:srgbClr val="0101FF"/>
                </a:solidFill>
                <a:latin typeface="+mn-ea"/>
                <a:ea typeface="+mn-ea"/>
              </a:rPr>
              <a:t>宿根木の海岸で「隆起」という概念を教えて、</a:t>
            </a:r>
            <a:r>
              <a:rPr lang="en-US" altLang="ja-JP" sz="700" dirty="0">
                <a:solidFill>
                  <a:srgbClr val="0101FF"/>
                </a:solidFill>
                <a:latin typeface="+mn-ea"/>
                <a:ea typeface="+mn-ea"/>
              </a:rPr>
              <a:t>1802</a:t>
            </a:r>
            <a:r>
              <a:rPr lang="ja-JP" altLang="en-US" sz="700" dirty="0">
                <a:solidFill>
                  <a:srgbClr val="0101FF"/>
                </a:solidFill>
                <a:latin typeface="+mn-ea"/>
                <a:ea typeface="+mn-ea"/>
              </a:rPr>
              <a:t>年に小木地震があったことを伝えると良い？（経島、の名前の由来になった日蓮は鎌倉時代の人</a:t>
            </a:r>
            <a:r>
              <a:rPr lang="en-US" altLang="ja-JP" sz="700" dirty="0">
                <a:solidFill>
                  <a:srgbClr val="0101FF"/>
                </a:solidFill>
                <a:latin typeface="+mn-ea"/>
                <a:ea typeface="+mn-ea"/>
              </a:rPr>
              <a:t>1222</a:t>
            </a:r>
            <a:r>
              <a:rPr lang="ja-JP" altLang="en-US" sz="700" dirty="0">
                <a:solidFill>
                  <a:srgbClr val="0101FF"/>
                </a:solidFill>
                <a:latin typeface="+mn-ea"/>
                <a:ea typeface="+mn-ea"/>
              </a:rPr>
              <a:t>年生～</a:t>
            </a:r>
            <a:r>
              <a:rPr lang="en-US" altLang="ja-JP" sz="700" dirty="0">
                <a:solidFill>
                  <a:srgbClr val="0101FF"/>
                </a:solidFill>
                <a:latin typeface="+mn-ea"/>
                <a:ea typeface="+mn-ea"/>
              </a:rPr>
              <a:t>1282</a:t>
            </a:r>
            <a:r>
              <a:rPr lang="ja-JP" altLang="en-US" sz="700" dirty="0">
                <a:solidFill>
                  <a:srgbClr val="0101FF"/>
                </a:solidFill>
                <a:latin typeface="+mn-ea"/>
                <a:ea typeface="+mn-ea"/>
              </a:rPr>
              <a:t>年没）、矢島の由来と言われる平家物語は</a:t>
            </a:r>
            <a:r>
              <a:rPr lang="en-US" altLang="ja-JP" sz="700" dirty="0">
                <a:solidFill>
                  <a:srgbClr val="0101FF"/>
                </a:solidFill>
                <a:latin typeface="+mn-ea"/>
                <a:ea typeface="+mn-ea"/>
              </a:rPr>
              <a:t>1309</a:t>
            </a:r>
            <a:r>
              <a:rPr lang="ja-JP" altLang="en-US" sz="700" dirty="0">
                <a:solidFill>
                  <a:srgbClr val="0101FF"/>
                </a:solidFill>
                <a:latin typeface="+mn-ea"/>
                <a:ea typeface="+mn-ea"/>
              </a:rPr>
              <a:t>年ごろの成立で、小木地震より前の時代というのを補足する。</a:t>
            </a:r>
            <a:endParaRPr lang="en-US" altLang="ja-JP" sz="700" dirty="0">
              <a:solidFill>
                <a:srgbClr val="0101FF"/>
              </a:solidFill>
              <a:latin typeface="+mn-ea"/>
              <a:ea typeface="+mn-ea"/>
            </a:endParaRPr>
          </a:p>
        </p:txBody>
      </p:sp>
      <p:sp>
        <p:nvSpPr>
          <p:cNvPr id="36" name="正方形/長方形 35">
            <a:extLst>
              <a:ext uri="{FF2B5EF4-FFF2-40B4-BE49-F238E27FC236}">
                <a16:creationId xmlns:a16="http://schemas.microsoft.com/office/drawing/2014/main" id="{0E550C72-8CA7-4D2C-863F-6FB198817C61}"/>
              </a:ext>
            </a:extLst>
          </p:cNvPr>
          <p:cNvSpPr/>
          <p:nvPr/>
        </p:nvSpPr>
        <p:spPr>
          <a:xfrm>
            <a:off x="-3132650" y="2302467"/>
            <a:ext cx="2069356" cy="676849"/>
          </a:xfrm>
          <a:prstGeom prst="rect">
            <a:avLst/>
          </a:prstGeom>
        </p:spPr>
        <p:txBody>
          <a:bodyPr wrap="square">
            <a:noAutofit/>
          </a:bodyPr>
          <a:lstStyle/>
          <a:p>
            <a:pPr>
              <a:lnSpc>
                <a:spcPct val="150000"/>
              </a:lnSpc>
              <a:defRPr/>
            </a:pPr>
            <a:r>
              <a:rPr lang="ja-JP" altLang="en-US" sz="1200" b="1" dirty="0">
                <a:solidFill>
                  <a:srgbClr val="FF0000"/>
                </a:solidFill>
                <a:latin typeface="+mn-ea"/>
                <a:ea typeface="+mn-ea"/>
              </a:rPr>
              <a:t>赤字太字は</a:t>
            </a:r>
            <a:r>
              <a:rPr lang="en-US" altLang="ja-JP" sz="1200" b="1" dirty="0">
                <a:solidFill>
                  <a:srgbClr val="FF0000"/>
                </a:solidFill>
                <a:latin typeface="+mn-ea"/>
                <a:ea typeface="+mn-ea"/>
              </a:rPr>
              <a:t>ver5</a:t>
            </a:r>
            <a:r>
              <a:rPr lang="ja-JP" altLang="en-US" sz="1200" b="1" dirty="0">
                <a:solidFill>
                  <a:srgbClr val="FF0000"/>
                </a:solidFill>
                <a:latin typeface="+mn-ea"/>
                <a:ea typeface="+mn-ea"/>
              </a:rPr>
              <a:t>で指摘を受けて追記した文書</a:t>
            </a:r>
            <a:endParaRPr lang="en-US" altLang="ja-JP" sz="1200" b="1" dirty="0">
              <a:solidFill>
                <a:srgbClr val="FF0000"/>
              </a:solidFill>
              <a:latin typeface="+mn-ea"/>
              <a:ea typeface="+mn-ea"/>
            </a:endParaRPr>
          </a:p>
        </p:txBody>
      </p:sp>
      <p:sp>
        <p:nvSpPr>
          <p:cNvPr id="20" name="楕円 19"/>
          <p:cNvSpPr/>
          <p:nvPr/>
        </p:nvSpPr>
        <p:spPr bwMode="auto">
          <a:xfrm>
            <a:off x="2496290" y="3126870"/>
            <a:ext cx="72008" cy="7200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endParaRPr kumimoji="1" lang="ja-JP" altLang="en-US" sz="1374">
              <a:latin typeface="+mn-ea"/>
              <a:ea typeface="+mn-ea"/>
            </a:endParaRPr>
          </a:p>
        </p:txBody>
      </p:sp>
      <p:sp>
        <p:nvSpPr>
          <p:cNvPr id="38" name="正方形/長方形 37">
            <a:extLst>
              <a:ext uri="{FF2B5EF4-FFF2-40B4-BE49-F238E27FC236}">
                <a16:creationId xmlns:a16="http://schemas.microsoft.com/office/drawing/2014/main" id="{0E550C72-8CA7-4D2C-863F-6FB198817C61}"/>
              </a:ext>
            </a:extLst>
          </p:cNvPr>
          <p:cNvSpPr/>
          <p:nvPr/>
        </p:nvSpPr>
        <p:spPr>
          <a:xfrm>
            <a:off x="-2108687" y="1094654"/>
            <a:ext cx="2069356" cy="1188526"/>
          </a:xfrm>
          <a:prstGeom prst="rect">
            <a:avLst/>
          </a:prstGeom>
        </p:spPr>
        <p:txBody>
          <a:bodyPr wrap="square">
            <a:noAutofit/>
          </a:bodyPr>
          <a:lstStyle/>
          <a:p>
            <a:pPr>
              <a:lnSpc>
                <a:spcPct val="150000"/>
              </a:lnSpc>
              <a:defRPr/>
            </a:pPr>
            <a:r>
              <a:rPr lang="en-US" altLang="ja-JP" sz="1200" dirty="0">
                <a:solidFill>
                  <a:srgbClr val="0101FF"/>
                </a:solidFill>
                <a:latin typeface="+mn-ea"/>
                <a:ea typeface="+mn-ea"/>
              </a:rPr>
              <a:t>A</a:t>
            </a:r>
            <a:r>
              <a:rPr lang="ja-JP" altLang="en-US" sz="1200" dirty="0">
                <a:solidFill>
                  <a:srgbClr val="0101FF"/>
                </a:solidFill>
                <a:latin typeface="+mn-ea"/>
                <a:ea typeface="+mn-ea"/>
              </a:rPr>
              <a:t>と</a:t>
            </a:r>
            <a:endParaRPr lang="en-US" altLang="ja-JP" sz="1200" dirty="0">
              <a:solidFill>
                <a:srgbClr val="0101FF"/>
              </a:solidFill>
              <a:latin typeface="+mn-ea"/>
              <a:ea typeface="+mn-ea"/>
            </a:endParaRPr>
          </a:p>
        </p:txBody>
      </p:sp>
      <p:sp>
        <p:nvSpPr>
          <p:cNvPr id="39" name="正方形/長方形 38">
            <a:extLst>
              <a:ext uri="{FF2B5EF4-FFF2-40B4-BE49-F238E27FC236}">
                <a16:creationId xmlns:a16="http://schemas.microsoft.com/office/drawing/2014/main" id="{0CC3849C-9F07-3248-A652-222ACD2D40A7}"/>
              </a:ext>
            </a:extLst>
          </p:cNvPr>
          <p:cNvSpPr/>
          <p:nvPr/>
        </p:nvSpPr>
        <p:spPr>
          <a:xfrm>
            <a:off x="225078" y="6679692"/>
            <a:ext cx="4768516" cy="432048"/>
          </a:xfrm>
          <a:prstGeom prst="rect">
            <a:avLst/>
          </a:prstGeom>
        </p:spPr>
        <p:txBody>
          <a:bodyPr wrap="square">
            <a:noAutofit/>
          </a:bodyPr>
          <a:lstStyle/>
          <a:p>
            <a:pPr>
              <a:lnSpc>
                <a:spcPct val="150000"/>
              </a:lnSpc>
              <a:defRPr/>
            </a:pPr>
            <a:r>
              <a:rPr lang="ja-JP" altLang="en-US" sz="1200" dirty="0">
                <a:latin typeface="+mn-ea"/>
                <a:ea typeface="+mn-ea"/>
              </a:rPr>
              <a:t>①と②を併せて考えてみよう！</a:t>
            </a:r>
            <a:endParaRPr lang="en-US" altLang="ja-JP" sz="1200" dirty="0">
              <a:latin typeface="+mn-ea"/>
              <a:ea typeface="+mn-ea"/>
            </a:endParaRPr>
          </a:p>
        </p:txBody>
      </p:sp>
      <p:sp>
        <p:nvSpPr>
          <p:cNvPr id="40" name="大かっこ 39">
            <a:extLst>
              <a:ext uri="{FF2B5EF4-FFF2-40B4-BE49-F238E27FC236}">
                <a16:creationId xmlns:a16="http://schemas.microsoft.com/office/drawing/2014/main" id="{8FAA6E69-71AB-9446-9F1C-05C46FAC7E11}"/>
              </a:ext>
            </a:extLst>
          </p:cNvPr>
          <p:cNvSpPr/>
          <p:nvPr/>
        </p:nvSpPr>
        <p:spPr>
          <a:xfrm>
            <a:off x="412083" y="7025769"/>
            <a:ext cx="4608512" cy="33877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CC3849C-9F07-3248-A652-222ACD2D40A7}"/>
              </a:ext>
            </a:extLst>
          </p:cNvPr>
          <p:cNvSpPr/>
          <p:nvPr/>
        </p:nvSpPr>
        <p:spPr>
          <a:xfrm>
            <a:off x="499568" y="6998902"/>
            <a:ext cx="3390272" cy="432048"/>
          </a:xfrm>
          <a:prstGeom prst="rect">
            <a:avLst/>
          </a:prstGeom>
        </p:spPr>
        <p:txBody>
          <a:bodyPr wrap="square">
            <a:noAutofit/>
          </a:bodyPr>
          <a:lstStyle/>
          <a:p>
            <a:pPr>
              <a:lnSpc>
                <a:spcPct val="150000"/>
              </a:lnSpc>
              <a:defRPr/>
            </a:pPr>
            <a:r>
              <a:rPr lang="ja-JP" altLang="en-US" sz="1200" dirty="0">
                <a:latin typeface="+mn-ea"/>
                <a:ea typeface="+mn-ea"/>
              </a:rPr>
              <a:t>たらい舟はこのような浅く入り組んだ海岸で</a:t>
            </a:r>
            <a:r>
              <a:rPr lang="en-US" altLang="ja-JP" sz="1200" dirty="0">
                <a:latin typeface="+mn-ea"/>
                <a:ea typeface="+mn-ea"/>
              </a:rPr>
              <a:t>…</a:t>
            </a:r>
          </a:p>
        </p:txBody>
      </p:sp>
      <p:sp>
        <p:nvSpPr>
          <p:cNvPr id="48" name="正方形/長方形 47">
            <a:extLst>
              <a:ext uri="{FF2B5EF4-FFF2-40B4-BE49-F238E27FC236}">
                <a16:creationId xmlns:a16="http://schemas.microsoft.com/office/drawing/2014/main" id="{0CC3849C-9F07-3248-A652-222ACD2D40A7}"/>
              </a:ext>
            </a:extLst>
          </p:cNvPr>
          <p:cNvSpPr/>
          <p:nvPr/>
        </p:nvSpPr>
        <p:spPr>
          <a:xfrm>
            <a:off x="564904" y="6020950"/>
            <a:ext cx="2160240" cy="432048"/>
          </a:xfrm>
          <a:prstGeom prst="rect">
            <a:avLst/>
          </a:prstGeom>
        </p:spPr>
        <p:txBody>
          <a:bodyPr wrap="square">
            <a:noAutofit/>
          </a:bodyPr>
          <a:lstStyle/>
          <a:p>
            <a:pPr>
              <a:lnSpc>
                <a:spcPct val="150000"/>
              </a:lnSpc>
              <a:defRPr/>
            </a:pPr>
            <a:r>
              <a:rPr lang="ja-JP" altLang="en-US" sz="700" dirty="0">
                <a:latin typeface="+mn-ea"/>
                <a:ea typeface="+mn-ea"/>
              </a:rPr>
              <a:t>宿根木で起きていたことを思い出してみよう！</a:t>
            </a:r>
            <a:endParaRPr lang="en-US" altLang="ja-JP" sz="700" dirty="0">
              <a:latin typeface="+mn-ea"/>
              <a:ea typeface="+mn-ea"/>
            </a:endParaRPr>
          </a:p>
        </p:txBody>
      </p:sp>
      <p:sp>
        <p:nvSpPr>
          <p:cNvPr id="49" name="四角形: 角を丸くする 48">
            <a:extLst>
              <a:ext uri="{FF2B5EF4-FFF2-40B4-BE49-F238E27FC236}">
                <a16:creationId xmlns:a16="http://schemas.microsoft.com/office/drawing/2014/main" id="{7FF2550F-CB71-4CCF-AF81-FDFAD3B29186}"/>
              </a:ext>
            </a:extLst>
          </p:cNvPr>
          <p:cNvSpPr/>
          <p:nvPr/>
        </p:nvSpPr>
        <p:spPr>
          <a:xfrm>
            <a:off x="98456" y="113806"/>
            <a:ext cx="1095343" cy="288658"/>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eaLnBrk="1"/>
            <a:r>
              <a:rPr lang="ja-JP" altLang="en-US" sz="900">
                <a:solidFill>
                  <a:schemeClr val="accent4"/>
                </a:solidFill>
                <a:latin typeface="+mj-ea"/>
              </a:rPr>
              <a:t>元小木</a:t>
            </a:r>
            <a:r>
              <a:rPr lang="en-US" altLang="ja-JP" sz="900">
                <a:solidFill>
                  <a:schemeClr val="accent4"/>
                </a:solidFill>
                <a:latin typeface="+mj-ea"/>
              </a:rPr>
              <a:t>(</a:t>
            </a:r>
            <a:r>
              <a:rPr lang="zh-TW" altLang="en-US" sz="900">
                <a:solidFill>
                  <a:schemeClr val="accent4"/>
                </a:solidFill>
                <a:latin typeface="+mj-ea"/>
              </a:rPr>
              <a:t>矢島経島</a:t>
            </a:r>
            <a:r>
              <a:rPr lang="en-US" altLang="zh-TW" sz="900">
                <a:solidFill>
                  <a:schemeClr val="accent4"/>
                </a:solidFill>
                <a:latin typeface="+mj-ea"/>
              </a:rPr>
              <a:t>)</a:t>
            </a:r>
            <a:endParaRPr kumimoji="1" lang="ja-JP" altLang="en-US" sz="900">
              <a:solidFill>
                <a:schemeClr val="accent4"/>
              </a:solidFill>
              <a:latin typeface="+mn-ea"/>
              <a:ea typeface="+mn-ea"/>
            </a:endParaRPr>
          </a:p>
        </p:txBody>
      </p:sp>
      <p:sp>
        <p:nvSpPr>
          <p:cNvPr id="50" name="線吹き出し 1 (枠付き) 20">
            <a:extLst>
              <a:ext uri="{FF2B5EF4-FFF2-40B4-BE49-F238E27FC236}">
                <a16:creationId xmlns:a16="http://schemas.microsoft.com/office/drawing/2014/main" id="{1634E7B6-1309-435A-90B7-E8697A57294F}"/>
              </a:ext>
            </a:extLst>
          </p:cNvPr>
          <p:cNvSpPr/>
          <p:nvPr/>
        </p:nvSpPr>
        <p:spPr bwMode="auto">
          <a:xfrm>
            <a:off x="3889840" y="2691110"/>
            <a:ext cx="496062" cy="350537"/>
          </a:xfrm>
          <a:prstGeom prst="borderCallout1">
            <a:avLst>
              <a:gd name="adj1" fmla="val 56543"/>
              <a:gd name="adj2" fmla="val -1213"/>
              <a:gd name="adj3" fmla="val 134128"/>
              <a:gd name="adj4" fmla="val -262397"/>
            </a:avLst>
          </a:prstGeom>
          <a:ln>
            <a:headEnd/>
            <a:tailEnd/>
          </a:ln>
        </p:spPr>
        <p:style>
          <a:lnRef idx="2">
            <a:schemeClr val="dk1"/>
          </a:lnRef>
          <a:fillRef idx="1">
            <a:schemeClr val="lt1"/>
          </a:fillRef>
          <a:effectRef idx="0">
            <a:schemeClr val="dk1"/>
          </a:effectRef>
          <a:fontRef idx="minor">
            <a:schemeClr val="dk1"/>
          </a:fontRef>
        </p:style>
        <p:txBody>
          <a:bodyPr wrap="square" lIns="109892" tIns="82419" rIns="109892" bIns="82419" rtlCol="0" anchor="ctr">
            <a:spAutoFit/>
          </a:bodyPr>
          <a:lstStyle/>
          <a:p>
            <a:pPr algn="l" eaLnBrk="1" hangingPunct="1">
              <a:lnSpc>
                <a:spcPct val="120000"/>
              </a:lnSpc>
              <a:spcBef>
                <a:spcPct val="0"/>
              </a:spcBef>
              <a:buNone/>
            </a:pPr>
            <a:r>
              <a:rPr kumimoji="1" lang="en-US" altLang="ja-JP" sz="1050">
                <a:latin typeface="+mn-ea"/>
                <a:ea typeface="+mn-ea"/>
              </a:rPr>
              <a:t>B</a:t>
            </a:r>
            <a:r>
              <a:rPr kumimoji="1" lang="ja-JP" altLang="en-US" sz="1050">
                <a:latin typeface="+mn-ea"/>
                <a:ea typeface="+mn-ea"/>
              </a:rPr>
              <a:t>島</a:t>
            </a:r>
          </a:p>
        </p:txBody>
      </p:sp>
    </p:spTree>
    <p:extLst>
      <p:ext uri="{BB962C8B-B14F-4D97-AF65-F5344CB8AC3E}">
        <p14:creationId xmlns:p14="http://schemas.microsoft.com/office/powerpoint/2010/main" val="1416061073"/>
      </p:ext>
    </p:extLst>
  </p:cSld>
  <p:clrMapOvr>
    <a:masterClrMapping/>
  </p:clrMapOvr>
</p:sld>
</file>

<file path=ppt/theme/theme1.xml><?xml version="1.0" encoding="utf-8"?>
<a:theme xmlns:a="http://schemas.openxmlformats.org/drawingml/2006/main" name="Office テーマ">
  <a:themeElements>
    <a:clrScheme name="ジオパーク用">
      <a:dk1>
        <a:srgbClr val="000000"/>
      </a:dk1>
      <a:lt1>
        <a:srgbClr val="FFFFFF"/>
      </a:lt1>
      <a:dk2>
        <a:srgbClr val="1F497D"/>
      </a:dk2>
      <a:lt2>
        <a:srgbClr val="EEECE1"/>
      </a:lt2>
      <a:accent1>
        <a:srgbClr val="EE7304"/>
      </a:accent1>
      <a:accent2>
        <a:srgbClr val="EE5863"/>
      </a:accent2>
      <a:accent3>
        <a:srgbClr val="0066A0"/>
      </a:accent3>
      <a:accent4>
        <a:srgbClr val="038173"/>
      </a:accent4>
      <a:accent5>
        <a:srgbClr val="4BACC6"/>
      </a:accent5>
      <a:accent6>
        <a:srgbClr val="F79646"/>
      </a:accent6>
      <a:hlink>
        <a:srgbClr val="0000FF"/>
      </a:hlink>
      <a:folHlink>
        <a:srgbClr val="800080"/>
      </a:folHlink>
    </a:clrScheme>
    <a:fontScheme name="UD 教科書体">
      <a:majorFont>
        <a:latin typeface="UD デジタル 教科書体 NP-B"/>
        <a:ea typeface="UD デジタル 教科書体 NP-B"/>
        <a:cs typeface=""/>
      </a:majorFont>
      <a:minorFont>
        <a:latin typeface="UD デジタル 教科書体 NP-R"/>
        <a:ea typeface="UD デジタル 教科書体 NP-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square" lIns="109892" tIns="82419" rIns="109892" bIns="82419" rtlCol="0" anchor="ctr">
        <a:spAutoFit/>
      </a:bodyPr>
      <a:lstStyle>
        <a:defPPr algn="l" eaLnBrk="1" hangingPunct="1">
          <a:lnSpc>
            <a:spcPct val="120000"/>
          </a:lnSpc>
          <a:spcBef>
            <a:spcPct val="0"/>
          </a:spcBef>
          <a:buNone/>
          <a:defRPr kumimoji="1" sz="1374">
            <a:latin typeface="+mn-ea"/>
            <a:ea typeface="+mn-ea"/>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1568</Words>
  <Application>Microsoft Office PowerPoint</Application>
  <PresentationFormat>ユーザー設定</PresentationFormat>
  <Paragraphs>204</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UD デジタル 教科書体 NP-B</vt:lpstr>
      <vt:lpstr>UD デジタル 教科書体 NP-R</vt:lpstr>
      <vt:lpstr>Arial</vt:lpstr>
      <vt:lpstr>Calibri</vt:lpstr>
      <vt:lpstr>Office テーマ</vt:lpstr>
      <vt:lpstr>PowerPoint プレゼンテーション</vt:lpstr>
      <vt:lpstr>          日程表</vt:lpstr>
      <vt:lpstr>謎の食べもの　</vt:lpstr>
      <vt:lpstr>ガケに付けられた謎のドアの秘密</vt:lpstr>
      <vt:lpstr>さつまいもが作られる理由！</vt:lpstr>
      <vt:lpstr>トンネル（隧道 ずいどう）をくぐろう！</vt:lpstr>
      <vt:lpstr>隧道の先の景色を楽しもう</vt:lpstr>
      <vt:lpstr>たらい舟に乗ってみよー！</vt:lpstr>
      <vt:lpstr>2つの島が陸でつながっている??</vt:lpstr>
      <vt:lpstr>小木半島のなりたちを考えよう!</vt:lpstr>
      <vt:lpstr>旅の思い出スクラップ</vt:lpstr>
      <vt:lpstr>       ルートマップ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124</cp:revision>
  <dcterms:modified xsi:type="dcterms:W3CDTF">2021-04-26T01:27:54Z</dcterms:modified>
</cp:coreProperties>
</file>